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7"/>
  </p:notesMasterIdLst>
  <p:sldIdLst>
    <p:sldId id="421" r:id="rId2"/>
    <p:sldId id="647" r:id="rId3"/>
    <p:sldId id="665" r:id="rId4"/>
    <p:sldId id="650" r:id="rId5"/>
    <p:sldId id="651" r:id="rId6"/>
    <p:sldId id="664" r:id="rId7"/>
    <p:sldId id="653" r:id="rId8"/>
    <p:sldId id="671" r:id="rId9"/>
    <p:sldId id="672" r:id="rId10"/>
    <p:sldId id="662" r:id="rId11"/>
    <p:sldId id="663" r:id="rId12"/>
    <p:sldId id="674" r:id="rId13"/>
    <p:sldId id="660" r:id="rId14"/>
    <p:sldId id="675" r:id="rId15"/>
    <p:sldId id="579" r:id="rId16"/>
  </p:sldIdLst>
  <p:sldSz cx="9144000" cy="5143500" type="screen16x9"/>
  <p:notesSz cx="10234613" cy="71040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" charset="0"/>
        <a:ea typeface="+mn-ea"/>
        <a:cs typeface="+mn-cs"/>
      </a:defRPr>
    </a:lvl1pPr>
    <a:lvl2pPr marL="357795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" charset="0"/>
        <a:ea typeface="+mn-ea"/>
        <a:cs typeface="+mn-cs"/>
      </a:defRPr>
    </a:lvl2pPr>
    <a:lvl3pPr marL="715588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" charset="0"/>
        <a:ea typeface="+mn-ea"/>
        <a:cs typeface="+mn-cs"/>
      </a:defRPr>
    </a:lvl3pPr>
    <a:lvl4pPr marL="1073384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" charset="0"/>
        <a:ea typeface="+mn-ea"/>
        <a:cs typeface="+mn-cs"/>
      </a:defRPr>
    </a:lvl4pPr>
    <a:lvl5pPr marL="1431177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" charset="0"/>
        <a:ea typeface="+mn-ea"/>
        <a:cs typeface="+mn-cs"/>
      </a:defRPr>
    </a:lvl5pPr>
    <a:lvl6pPr marL="1788972" algn="l" defTabSz="715588" rtl="0" eaLnBrk="1" latinLnBrk="0" hangingPunct="1">
      <a:defRPr sz="1900" kern="1200">
        <a:solidFill>
          <a:schemeClr val="tx1"/>
        </a:solidFill>
        <a:latin typeface="Times" charset="0"/>
        <a:ea typeface="+mn-ea"/>
        <a:cs typeface="+mn-cs"/>
      </a:defRPr>
    </a:lvl6pPr>
    <a:lvl7pPr marL="2146766" algn="l" defTabSz="715588" rtl="0" eaLnBrk="1" latinLnBrk="0" hangingPunct="1">
      <a:defRPr sz="1900" kern="1200">
        <a:solidFill>
          <a:schemeClr val="tx1"/>
        </a:solidFill>
        <a:latin typeface="Times" charset="0"/>
        <a:ea typeface="+mn-ea"/>
        <a:cs typeface="+mn-cs"/>
      </a:defRPr>
    </a:lvl7pPr>
    <a:lvl8pPr marL="2504560" algn="l" defTabSz="715588" rtl="0" eaLnBrk="1" latinLnBrk="0" hangingPunct="1">
      <a:defRPr sz="1900" kern="1200">
        <a:solidFill>
          <a:schemeClr val="tx1"/>
        </a:solidFill>
        <a:latin typeface="Times" charset="0"/>
        <a:ea typeface="+mn-ea"/>
        <a:cs typeface="+mn-cs"/>
      </a:defRPr>
    </a:lvl8pPr>
    <a:lvl9pPr marL="2862355" algn="l" defTabSz="715588" rtl="0" eaLnBrk="1" latinLnBrk="0" hangingPunct="1">
      <a:defRPr sz="19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9" userDrawn="1">
          <p15:clr>
            <a:srgbClr val="A4A3A4"/>
          </p15:clr>
        </p15:guide>
        <p15:guide id="2" pos="3303" userDrawn="1">
          <p15:clr>
            <a:srgbClr val="A4A3A4"/>
          </p15:clr>
        </p15:guide>
        <p15:guide id="3" pos="3628" userDrawn="1">
          <p15:clr>
            <a:srgbClr val="A4A3A4"/>
          </p15:clr>
        </p15:guide>
        <p15:guide id="4" orient="horz" pos="1435">
          <p15:clr>
            <a:srgbClr val="A4A3A4"/>
          </p15:clr>
        </p15:guide>
        <p15:guide id="5" pos="2824">
          <p15:clr>
            <a:srgbClr val="A4A3A4"/>
          </p15:clr>
        </p15:guide>
        <p15:guide id="6" pos="3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9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5A62"/>
    <a:srgbClr val="FF7C80"/>
    <a:srgbClr val="00CC66"/>
    <a:srgbClr val="FFCC66"/>
    <a:srgbClr val="EABDB4"/>
    <a:srgbClr val="339966"/>
    <a:srgbClr val="4F912D"/>
    <a:srgbClr val="495A00"/>
    <a:srgbClr val="002B6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0" autoAdjust="0"/>
    <p:restoredTop sz="89781" autoAdjust="0"/>
  </p:normalViewPr>
  <p:slideViewPr>
    <p:cSldViewPr>
      <p:cViewPr varScale="1">
        <p:scale>
          <a:sx n="128" d="100"/>
          <a:sy n="128" d="100"/>
        </p:scale>
        <p:origin x="144" y="48"/>
      </p:cViewPr>
      <p:guideLst>
        <p:guide orient="horz" pos="2109"/>
        <p:guide pos="3303"/>
        <p:guide pos="3628"/>
        <p:guide orient="horz" pos="1435"/>
        <p:guide pos="2824"/>
        <p:guide pos="3102"/>
      </p:guideLst>
    </p:cSldViewPr>
  </p:slideViewPr>
  <p:outlineViewPr>
    <p:cViewPr>
      <p:scale>
        <a:sx n="33" d="100"/>
        <a:sy n="33" d="100"/>
      </p:scale>
      <p:origin x="0" y="1650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36"/>
    </p:cViewPr>
  </p:sorterViewPr>
  <p:notesViewPr>
    <p:cSldViewPr>
      <p:cViewPr varScale="1">
        <p:scale>
          <a:sx n="56" d="100"/>
          <a:sy n="56" d="100"/>
        </p:scale>
        <p:origin x="-1272" y="-82"/>
      </p:cViewPr>
      <p:guideLst>
        <p:guide orient="horz" pos="2239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6"/>
            <a:ext cx="4435475" cy="3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55" tIns="44078" rIns="88155" bIns="4407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561" y="6"/>
            <a:ext cx="4435475" cy="3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55" tIns="44078" rIns="88155" bIns="4407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fld id="{42B7EAC6-A54F-4B82-AFF6-ADB8F319F222}" type="datetimeFigureOut">
              <a:rPr lang="de-DE"/>
              <a:pPr>
                <a:defRPr/>
              </a:pPr>
              <a:t>24.05.2017</a:t>
            </a:fld>
            <a:endParaRPr lang="de-DE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51138" y="533400"/>
            <a:ext cx="4732337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944" y="3374118"/>
            <a:ext cx="8186736" cy="319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55" tIns="44078" rIns="88155" bIns="440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6748230"/>
            <a:ext cx="4435475" cy="35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55" tIns="44078" rIns="88155" bIns="4407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61" y="6748230"/>
            <a:ext cx="4435475" cy="35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55" tIns="44078" rIns="88155" bIns="4407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fld id="{3559B08D-15FB-4825-89E2-79AA3A31EC5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8759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35779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71558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073384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431177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1788972" algn="l" defTabSz="71558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46766" algn="l" defTabSz="71558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4560" algn="l" defTabSz="71558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62355" algn="l" defTabSz="71558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Makromicrokopfzeile+Überschrift+Text+5x Bilder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244893"/>
            <a:ext cx="9144001" cy="4892277"/>
          </a:xfrm>
          <a:prstGeom prst="rect">
            <a:avLst/>
          </a:prstGeom>
        </p:spPr>
      </p:pic>
      <p:sp>
        <p:nvSpPr>
          <p:cNvPr id="15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7" y="1"/>
            <a:ext cx="4925416" cy="2081108"/>
          </a:xfrm>
          <a:prstGeom prst="rect">
            <a:avLst/>
          </a:prstGeom>
        </p:spPr>
        <p:txBody>
          <a:bodyPr lIns="71559" tIns="35780" rIns="71559" bIns="35780"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8" name="Bildplatzhalter 17"/>
          <p:cNvSpPr>
            <a:spLocks noGrp="1"/>
          </p:cNvSpPr>
          <p:nvPr>
            <p:ph type="pic" sz="quarter" idx="16"/>
          </p:nvPr>
        </p:nvSpPr>
        <p:spPr>
          <a:xfrm>
            <a:off x="4986984" y="1"/>
            <a:ext cx="4155819" cy="2081108"/>
          </a:xfrm>
          <a:prstGeom prst="rect">
            <a:avLst/>
          </a:prstGeom>
        </p:spPr>
        <p:txBody>
          <a:bodyPr lIns="71559" tIns="35780" rIns="71559" bIns="35780"/>
          <a:lstStyle>
            <a:lvl1pPr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7"/>
          </p:nvPr>
        </p:nvSpPr>
        <p:spPr>
          <a:xfrm>
            <a:off x="307976" y="2228907"/>
            <a:ext cx="8500128" cy="293865"/>
          </a:xfrm>
          <a:prstGeom prst="rect">
            <a:avLst/>
          </a:prstGeom>
        </p:spPr>
        <p:txBody>
          <a:bodyPr lIns="71559" tIns="35780" rIns="71559" bIns="35780" anchor="ctr" anchorCtr="0"/>
          <a:lstStyle>
            <a:lvl1pPr marL="0" indent="0">
              <a:spcBef>
                <a:spcPts val="0"/>
              </a:spcBef>
              <a:buNone/>
              <a:defRPr sz="1900">
                <a:solidFill>
                  <a:srgbClr val="002B68"/>
                </a:solidFill>
              </a:defRPr>
            </a:lvl1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11" name="Fußzeilenplatzhalter 2"/>
          <p:cNvSpPr txBox="1">
            <a:spLocks/>
          </p:cNvSpPr>
          <p:nvPr userDrawn="1"/>
        </p:nvSpPr>
        <p:spPr>
          <a:xfrm>
            <a:off x="61596" y="4945693"/>
            <a:ext cx="954724" cy="273154"/>
          </a:xfrm>
          <a:prstGeom prst="rect">
            <a:avLst/>
          </a:prstGeom>
        </p:spPr>
        <p:txBody>
          <a:bodyPr vert="horz" lIns="28173" tIns="28173" rIns="28173" bIns="28173"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465458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marL="0" marR="0" lvl="0" indent="0" algn="ctr" defTabSz="7155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5458"/>
                </a:solidFill>
                <a:effectLst/>
                <a:uLnTx/>
                <a:uFillTx/>
                <a:latin typeface="Calibri" pitchFamily="34" charset="0"/>
              </a:rPr>
              <a:t>CONFIDENTIAL</a:t>
            </a:r>
          </a:p>
        </p:txBody>
      </p:sp>
      <p:sp>
        <p:nvSpPr>
          <p:cNvPr id="12" name="Rectangle 101"/>
          <p:cNvSpPr>
            <a:spLocks noChangeArrowheads="1"/>
          </p:cNvSpPr>
          <p:nvPr userDrawn="1"/>
        </p:nvSpPr>
        <p:spPr bwMode="auto">
          <a:xfrm>
            <a:off x="3955989" y="4994667"/>
            <a:ext cx="321573" cy="19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173" tIns="28173" rIns="28173" bIns="28173" anchor="ctr" anchorCtr="0"/>
          <a:lstStyle/>
          <a:p>
            <a:pPr algn="ctr" fontAlgn="auto">
              <a:spcBef>
                <a:spcPts val="313"/>
              </a:spcBef>
              <a:spcAft>
                <a:spcPts val="0"/>
              </a:spcAft>
              <a:defRPr/>
            </a:pPr>
            <a:fld id="{823C06E2-8873-4FC0-8ADE-50CA4BDD4E1F}" type="slidenum">
              <a:rPr kumimoji="0" lang="de-DE" altLang="fr-FR" sz="900" b="0" i="0" u="none" strike="noStrike" kern="1200" cap="none" spc="0" normalizeH="0" baseline="0" noProof="0">
                <a:ln>
                  <a:noFill/>
                </a:ln>
                <a:solidFill>
                  <a:srgbClr val="465458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algn="ctr" fontAlgn="auto">
                <a:spcBef>
                  <a:spcPts val="313"/>
                </a:spcBef>
                <a:spcAft>
                  <a:spcPts val="0"/>
                </a:spcAft>
                <a:defRPr/>
              </a:pPr>
              <a:t>‹Nr.›</a:t>
            </a:fld>
            <a:endParaRPr kumimoji="0" lang="de-DE" altLang="fr-FR" sz="900" b="0" i="0" u="none" strike="noStrike" kern="1200" cap="none" spc="0" normalizeH="0" baseline="0" noProof="0" dirty="0">
              <a:ln>
                <a:noFill/>
              </a:ln>
              <a:solidFill>
                <a:srgbClr val="465458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1" hasCustomPrompt="1"/>
          </p:nvPr>
        </p:nvSpPr>
        <p:spPr>
          <a:xfrm>
            <a:off x="307976" y="2572378"/>
            <a:ext cx="8500128" cy="1958690"/>
          </a:xfrm>
          <a:prstGeom prst="rect">
            <a:avLst/>
          </a:prstGeom>
        </p:spPr>
        <p:txBody>
          <a:bodyPr vert="horz" lIns="71559" tIns="35780" rIns="71559" bIns="35780"/>
          <a:lstStyle>
            <a:lvl1pPr marL="281728" indent="-281728" algn="l" defTabSz="816218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SzPct val="150000"/>
              <a:buFont typeface="Univers CE 55 Medium" charset="-18"/>
              <a:buChar char="»"/>
              <a:defRPr lang="de-DE" sz="1700" b="0" dirty="0" smtClean="0">
                <a:solidFill>
                  <a:srgbClr val="495A6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63456" indent="-281728" algn="l" defTabSz="816218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SzPct val="100000"/>
              <a:buFont typeface="Symbol" pitchFamily="18" charset="2"/>
              <a:buChar char="-"/>
              <a:defRPr lang="de-DE" sz="1700" b="0" dirty="0" smtClean="0">
                <a:solidFill>
                  <a:srgbClr val="495A6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563456" indent="-140864">
              <a:spcBef>
                <a:spcPts val="470"/>
              </a:spcBef>
              <a:buFont typeface="Calibri" pitchFamily="34" charset="0"/>
              <a:buChar char="»"/>
              <a:defRPr>
                <a:solidFill>
                  <a:srgbClr val="465458"/>
                </a:solidFill>
                <a:latin typeface="Calibri" pitchFamily="34" charset="0"/>
                <a:cs typeface="Calibri" pitchFamily="34" charset="0"/>
              </a:defRPr>
            </a:lvl3pPr>
            <a:lvl4pPr marL="845184" indent="-140864">
              <a:spcBef>
                <a:spcPts val="470"/>
              </a:spcBef>
              <a:buFont typeface="Calibri" pitchFamily="34" charset="0"/>
              <a:buChar char="»"/>
              <a:defRPr>
                <a:solidFill>
                  <a:srgbClr val="465458"/>
                </a:solidFill>
                <a:latin typeface="Calibri" pitchFamily="34" charset="0"/>
                <a:cs typeface="Calibri" pitchFamily="34" charset="0"/>
              </a:defRPr>
            </a:lvl4pPr>
            <a:lvl5pPr marL="1126911" indent="-140864">
              <a:spcBef>
                <a:spcPts val="470"/>
              </a:spcBef>
              <a:buFont typeface="Calibri" pitchFamily="34" charset="0"/>
              <a:buChar char="»"/>
              <a:defRPr>
                <a:solidFill>
                  <a:srgbClr val="465458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noProof="0" dirty="0" err="1" smtClean="0"/>
              <a:t>Erste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716" y="4515966"/>
            <a:ext cx="1509780" cy="53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4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Makromicrokopfzeile+Überschrift+Text+5x Bilder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244893"/>
            <a:ext cx="9144001" cy="4892277"/>
          </a:xfrm>
          <a:prstGeom prst="rect">
            <a:avLst/>
          </a:prstGeom>
        </p:spPr>
      </p:pic>
      <p:sp>
        <p:nvSpPr>
          <p:cNvPr id="20" name="Textplatzhalter 19"/>
          <p:cNvSpPr>
            <a:spLocks noGrp="1"/>
          </p:cNvSpPr>
          <p:nvPr>
            <p:ph type="body" sz="quarter" idx="17"/>
          </p:nvPr>
        </p:nvSpPr>
        <p:spPr>
          <a:xfrm>
            <a:off x="307976" y="1269773"/>
            <a:ext cx="8500128" cy="293865"/>
          </a:xfrm>
          <a:prstGeom prst="rect">
            <a:avLst/>
          </a:prstGeom>
        </p:spPr>
        <p:txBody>
          <a:bodyPr lIns="71559" tIns="35780" rIns="71559" bIns="35780" anchor="ctr" anchorCtr="0"/>
          <a:lstStyle>
            <a:lvl1pPr marL="0" indent="0">
              <a:spcBef>
                <a:spcPts val="0"/>
              </a:spcBef>
              <a:buNone/>
              <a:defRPr sz="1900">
                <a:solidFill>
                  <a:srgbClr val="002B68"/>
                </a:solidFill>
              </a:defRPr>
            </a:lvl1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11" name="Fußzeilenplatzhalter 2"/>
          <p:cNvSpPr txBox="1">
            <a:spLocks/>
          </p:cNvSpPr>
          <p:nvPr userDrawn="1"/>
        </p:nvSpPr>
        <p:spPr>
          <a:xfrm>
            <a:off x="61596" y="4945693"/>
            <a:ext cx="954724" cy="273154"/>
          </a:xfrm>
          <a:prstGeom prst="rect">
            <a:avLst/>
          </a:prstGeom>
        </p:spPr>
        <p:txBody>
          <a:bodyPr vert="horz" lIns="28173" tIns="28173" rIns="28173" bIns="28173"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465458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marL="0" marR="0" lvl="0" indent="0" algn="ctr" defTabSz="7155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5458"/>
                </a:solidFill>
                <a:effectLst/>
                <a:uLnTx/>
                <a:uFillTx/>
                <a:latin typeface="Calibri" pitchFamily="34" charset="0"/>
              </a:rPr>
              <a:t>CONFIDENTIAL</a:t>
            </a:r>
          </a:p>
        </p:txBody>
      </p:sp>
      <p:sp>
        <p:nvSpPr>
          <p:cNvPr id="12" name="Rectangle 101"/>
          <p:cNvSpPr>
            <a:spLocks noChangeArrowheads="1"/>
          </p:cNvSpPr>
          <p:nvPr userDrawn="1"/>
        </p:nvSpPr>
        <p:spPr bwMode="auto">
          <a:xfrm>
            <a:off x="3955989" y="4994667"/>
            <a:ext cx="321573" cy="19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173" tIns="28173" rIns="28173" bIns="28173" anchor="ctr" anchorCtr="0"/>
          <a:lstStyle/>
          <a:p>
            <a:pPr algn="ctr" fontAlgn="auto">
              <a:spcBef>
                <a:spcPts val="313"/>
              </a:spcBef>
              <a:spcAft>
                <a:spcPts val="0"/>
              </a:spcAft>
              <a:defRPr/>
            </a:pPr>
            <a:fld id="{823C06E2-8873-4FC0-8ADE-50CA4BDD4E1F}" type="slidenum">
              <a:rPr kumimoji="0" lang="de-DE" altLang="fr-FR" sz="900" b="0" i="0" u="none" strike="noStrike" kern="1200" cap="none" spc="0" normalizeH="0" baseline="0" noProof="0">
                <a:ln>
                  <a:noFill/>
                </a:ln>
                <a:solidFill>
                  <a:srgbClr val="465458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algn="ctr" fontAlgn="auto">
                <a:spcBef>
                  <a:spcPts val="313"/>
                </a:spcBef>
                <a:spcAft>
                  <a:spcPts val="0"/>
                </a:spcAft>
                <a:defRPr/>
              </a:pPr>
              <a:t>‹Nr.›</a:t>
            </a:fld>
            <a:endParaRPr kumimoji="0" lang="de-DE" altLang="fr-FR" sz="900" b="0" i="0" u="none" strike="noStrike" kern="1200" cap="none" spc="0" normalizeH="0" baseline="0" noProof="0" dirty="0">
              <a:ln>
                <a:noFill/>
              </a:ln>
              <a:solidFill>
                <a:srgbClr val="465458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1" hasCustomPrompt="1"/>
          </p:nvPr>
        </p:nvSpPr>
        <p:spPr>
          <a:xfrm>
            <a:off x="307976" y="1692000"/>
            <a:ext cx="8500128" cy="2844000"/>
          </a:xfrm>
          <a:prstGeom prst="rect">
            <a:avLst/>
          </a:prstGeom>
        </p:spPr>
        <p:txBody>
          <a:bodyPr vert="horz" lIns="71559" tIns="35780" rIns="71559" bIns="35780"/>
          <a:lstStyle>
            <a:lvl1pPr marL="281728" indent="-281728" algn="l" defTabSz="816218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SzPct val="150000"/>
              <a:buFont typeface="Univers CE 55 Medium" charset="-18"/>
              <a:buChar char="»"/>
              <a:defRPr lang="de-DE" sz="1700" b="0" dirty="0" smtClean="0">
                <a:solidFill>
                  <a:srgbClr val="495A6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63456" indent="-281728" algn="l" defTabSz="816218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SzPct val="100000"/>
              <a:buFont typeface="Symbol" pitchFamily="18" charset="2"/>
              <a:buChar char="-"/>
              <a:defRPr lang="de-DE" sz="1700" b="0" dirty="0" smtClean="0">
                <a:solidFill>
                  <a:srgbClr val="495A6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563456" indent="-140864">
              <a:spcBef>
                <a:spcPts val="470"/>
              </a:spcBef>
              <a:buFont typeface="Calibri" pitchFamily="34" charset="0"/>
              <a:buChar char="»"/>
              <a:defRPr>
                <a:solidFill>
                  <a:srgbClr val="465458"/>
                </a:solidFill>
                <a:latin typeface="Calibri" pitchFamily="34" charset="0"/>
                <a:cs typeface="Calibri" pitchFamily="34" charset="0"/>
              </a:defRPr>
            </a:lvl3pPr>
            <a:lvl4pPr marL="845184" indent="-140864">
              <a:spcBef>
                <a:spcPts val="470"/>
              </a:spcBef>
              <a:buFont typeface="Calibri" pitchFamily="34" charset="0"/>
              <a:buChar char="»"/>
              <a:defRPr>
                <a:solidFill>
                  <a:srgbClr val="465458"/>
                </a:solidFill>
                <a:latin typeface="Calibri" pitchFamily="34" charset="0"/>
                <a:cs typeface="Calibri" pitchFamily="34" charset="0"/>
              </a:defRPr>
            </a:lvl4pPr>
            <a:lvl5pPr marL="1126911" indent="-140864">
              <a:spcBef>
                <a:spcPts val="470"/>
              </a:spcBef>
              <a:buFont typeface="Calibri" pitchFamily="34" charset="0"/>
              <a:buChar char="»"/>
              <a:defRPr>
                <a:solidFill>
                  <a:srgbClr val="465458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noProof="0" dirty="0" err="1" smtClean="0"/>
              <a:t>Erste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716" y="4515966"/>
            <a:ext cx="1509780" cy="539888"/>
          </a:xfrm>
          <a:prstGeom prst="rect">
            <a:avLst/>
          </a:prstGeom>
        </p:spPr>
      </p:pic>
      <p:pic>
        <p:nvPicPr>
          <p:cNvPr id="17" name="Bildplatzhalter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0" b="5920"/>
          <a:stretch>
            <a:fillRect/>
          </a:stretch>
        </p:blipFill>
        <p:spPr>
          <a:xfrm>
            <a:off x="0" y="0"/>
            <a:ext cx="1836000" cy="1080000"/>
          </a:xfrm>
          <a:prstGeom prst="rect">
            <a:avLst/>
          </a:prstGeom>
        </p:spPr>
      </p:pic>
      <p:pic>
        <p:nvPicPr>
          <p:cNvPr id="18" name="Bildplatzhalter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9" b="19679"/>
          <a:stretch>
            <a:fillRect/>
          </a:stretch>
        </p:blipFill>
        <p:spPr>
          <a:xfrm>
            <a:off x="1836000" y="0"/>
            <a:ext cx="1836000" cy="1080000"/>
          </a:xfrm>
          <a:prstGeom prst="rect">
            <a:avLst/>
          </a:prstGeom>
        </p:spPr>
      </p:pic>
      <p:pic>
        <p:nvPicPr>
          <p:cNvPr id="19" name="Bildplatzhalter 12" descr="IMG_6747.JPG"/>
          <p:cNvPicPr>
            <a:picLocks noChangeAspect="1"/>
          </p:cNvPicPr>
          <p:nvPr userDrawn="1"/>
        </p:nvPicPr>
        <p:blipFill>
          <a:blip r:embed="rId6" cstate="print"/>
          <a:srcRect t="10818" b="10818"/>
          <a:stretch>
            <a:fillRect/>
          </a:stretch>
        </p:blipFill>
        <p:spPr>
          <a:xfrm>
            <a:off x="3672000" y="0"/>
            <a:ext cx="1836000" cy="1080000"/>
          </a:xfrm>
          <a:prstGeom prst="rect">
            <a:avLst/>
          </a:prstGeom>
        </p:spPr>
      </p:pic>
      <p:pic>
        <p:nvPicPr>
          <p:cNvPr id="21" name="Bildplatzhalter 13" descr="duesenleiste_hd.jpg"/>
          <p:cNvPicPr>
            <a:picLocks noChangeAspect="1"/>
          </p:cNvPicPr>
          <p:nvPr userDrawn="1"/>
        </p:nvPicPr>
        <p:blipFill>
          <a:blip r:embed="rId7" cstate="print"/>
          <a:srcRect t="5879" b="5879"/>
          <a:stretch>
            <a:fillRect/>
          </a:stretch>
        </p:blipFill>
        <p:spPr>
          <a:xfrm>
            <a:off x="5508000" y="0"/>
            <a:ext cx="1836000" cy="1080000"/>
          </a:xfrm>
          <a:prstGeom prst="rect">
            <a:avLst/>
          </a:prstGeom>
        </p:spPr>
      </p:pic>
      <p:pic>
        <p:nvPicPr>
          <p:cNvPr id="25" name="Bildplatzhalter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3" b="10023"/>
          <a:stretch>
            <a:fillRect/>
          </a:stretch>
        </p:blipFill>
        <p:spPr>
          <a:xfrm>
            <a:off x="7344000" y="0"/>
            <a:ext cx="180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4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Makromicrokopfzeile+Überschrift+Text+5x Bilder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244893"/>
            <a:ext cx="9144001" cy="4892277"/>
          </a:xfrm>
          <a:prstGeom prst="rect">
            <a:avLst/>
          </a:prstGeom>
        </p:spPr>
      </p:pic>
      <p:sp>
        <p:nvSpPr>
          <p:cNvPr id="15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7" y="1"/>
            <a:ext cx="1836000" cy="1080000"/>
          </a:xfrm>
          <a:prstGeom prst="rect">
            <a:avLst/>
          </a:prstGeom>
        </p:spPr>
        <p:txBody>
          <a:bodyPr lIns="71559" tIns="35780" rIns="71559" bIns="35780"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7"/>
          </p:nvPr>
        </p:nvSpPr>
        <p:spPr>
          <a:xfrm>
            <a:off x="307976" y="1269773"/>
            <a:ext cx="8500128" cy="293865"/>
          </a:xfrm>
          <a:prstGeom prst="rect">
            <a:avLst/>
          </a:prstGeom>
        </p:spPr>
        <p:txBody>
          <a:bodyPr lIns="71559" tIns="35780" rIns="71559" bIns="35780" anchor="ctr" anchorCtr="0"/>
          <a:lstStyle>
            <a:lvl1pPr marL="0" indent="0">
              <a:spcBef>
                <a:spcPts val="0"/>
              </a:spcBef>
              <a:buNone/>
              <a:defRPr sz="1900">
                <a:solidFill>
                  <a:srgbClr val="002B68"/>
                </a:solidFill>
              </a:defRPr>
            </a:lvl1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11" name="Fußzeilenplatzhalter 2"/>
          <p:cNvSpPr txBox="1">
            <a:spLocks/>
          </p:cNvSpPr>
          <p:nvPr userDrawn="1"/>
        </p:nvSpPr>
        <p:spPr>
          <a:xfrm>
            <a:off x="61596" y="4945693"/>
            <a:ext cx="954724" cy="273154"/>
          </a:xfrm>
          <a:prstGeom prst="rect">
            <a:avLst/>
          </a:prstGeom>
        </p:spPr>
        <p:txBody>
          <a:bodyPr vert="horz" lIns="28173" tIns="28173" rIns="28173" bIns="28173"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465458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marL="0" marR="0" lvl="0" indent="0" algn="ctr" defTabSz="7155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5458"/>
                </a:solidFill>
                <a:effectLst/>
                <a:uLnTx/>
                <a:uFillTx/>
                <a:latin typeface="Calibri" pitchFamily="34" charset="0"/>
              </a:rPr>
              <a:t>CONFIDENTIAL</a:t>
            </a:r>
          </a:p>
        </p:txBody>
      </p:sp>
      <p:sp>
        <p:nvSpPr>
          <p:cNvPr id="12" name="Rectangle 101"/>
          <p:cNvSpPr>
            <a:spLocks noChangeArrowheads="1"/>
          </p:cNvSpPr>
          <p:nvPr userDrawn="1"/>
        </p:nvSpPr>
        <p:spPr bwMode="auto">
          <a:xfrm>
            <a:off x="3955989" y="4994667"/>
            <a:ext cx="321573" cy="19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173" tIns="28173" rIns="28173" bIns="28173" anchor="ctr" anchorCtr="0"/>
          <a:lstStyle/>
          <a:p>
            <a:pPr algn="ctr" fontAlgn="auto">
              <a:spcBef>
                <a:spcPts val="313"/>
              </a:spcBef>
              <a:spcAft>
                <a:spcPts val="0"/>
              </a:spcAft>
              <a:defRPr/>
            </a:pPr>
            <a:fld id="{823C06E2-8873-4FC0-8ADE-50CA4BDD4E1F}" type="slidenum">
              <a:rPr kumimoji="0" lang="de-DE" altLang="fr-FR" sz="900" b="0" i="0" u="none" strike="noStrike" kern="1200" cap="none" spc="0" normalizeH="0" baseline="0" noProof="0">
                <a:ln>
                  <a:noFill/>
                </a:ln>
                <a:solidFill>
                  <a:srgbClr val="465458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algn="ctr" fontAlgn="auto">
                <a:spcBef>
                  <a:spcPts val="313"/>
                </a:spcBef>
                <a:spcAft>
                  <a:spcPts val="0"/>
                </a:spcAft>
                <a:defRPr/>
              </a:pPr>
              <a:t>‹Nr.›</a:t>
            </a:fld>
            <a:endParaRPr kumimoji="0" lang="de-DE" altLang="fr-FR" sz="900" b="0" i="0" u="none" strike="noStrike" kern="1200" cap="none" spc="0" normalizeH="0" baseline="0" noProof="0" dirty="0">
              <a:ln>
                <a:noFill/>
              </a:ln>
              <a:solidFill>
                <a:srgbClr val="465458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1" hasCustomPrompt="1"/>
          </p:nvPr>
        </p:nvSpPr>
        <p:spPr>
          <a:xfrm>
            <a:off x="307976" y="1692000"/>
            <a:ext cx="8500128" cy="2844000"/>
          </a:xfrm>
          <a:prstGeom prst="rect">
            <a:avLst/>
          </a:prstGeom>
        </p:spPr>
        <p:txBody>
          <a:bodyPr vert="horz" lIns="71559" tIns="35780" rIns="71559" bIns="35780"/>
          <a:lstStyle>
            <a:lvl1pPr marL="281728" indent="-281728" algn="l" defTabSz="816218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SzPct val="150000"/>
              <a:buFont typeface="Univers CE 55 Medium" charset="-18"/>
              <a:buChar char="»"/>
              <a:defRPr lang="de-DE" sz="1700" b="0" dirty="0" smtClean="0">
                <a:solidFill>
                  <a:srgbClr val="495A6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63456" indent="-281728" algn="l" defTabSz="816218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SzPct val="100000"/>
              <a:buFont typeface="Symbol" pitchFamily="18" charset="2"/>
              <a:buChar char="-"/>
              <a:defRPr lang="de-DE" sz="1700" b="0" dirty="0" smtClean="0">
                <a:solidFill>
                  <a:srgbClr val="495A6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563456" indent="-140864">
              <a:spcBef>
                <a:spcPts val="470"/>
              </a:spcBef>
              <a:buFont typeface="Calibri" pitchFamily="34" charset="0"/>
              <a:buChar char="»"/>
              <a:defRPr>
                <a:solidFill>
                  <a:srgbClr val="465458"/>
                </a:solidFill>
                <a:latin typeface="Calibri" pitchFamily="34" charset="0"/>
                <a:cs typeface="Calibri" pitchFamily="34" charset="0"/>
              </a:defRPr>
            </a:lvl3pPr>
            <a:lvl4pPr marL="845184" indent="-140864">
              <a:spcBef>
                <a:spcPts val="470"/>
              </a:spcBef>
              <a:buFont typeface="Calibri" pitchFamily="34" charset="0"/>
              <a:buChar char="»"/>
              <a:defRPr>
                <a:solidFill>
                  <a:srgbClr val="465458"/>
                </a:solidFill>
                <a:latin typeface="Calibri" pitchFamily="34" charset="0"/>
                <a:cs typeface="Calibri" pitchFamily="34" charset="0"/>
              </a:defRPr>
            </a:lvl4pPr>
            <a:lvl5pPr marL="1126911" indent="-140864">
              <a:spcBef>
                <a:spcPts val="470"/>
              </a:spcBef>
              <a:buFont typeface="Calibri" pitchFamily="34" charset="0"/>
              <a:buChar char="»"/>
              <a:defRPr>
                <a:solidFill>
                  <a:srgbClr val="465458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noProof="0" dirty="0" err="1" smtClean="0"/>
              <a:t>Erste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716" y="4515966"/>
            <a:ext cx="1509780" cy="539888"/>
          </a:xfrm>
          <a:prstGeom prst="rect">
            <a:avLst/>
          </a:prstGeom>
        </p:spPr>
      </p:pic>
      <p:sp>
        <p:nvSpPr>
          <p:cNvPr id="16" name="Bildplatzhalter 14"/>
          <p:cNvSpPr>
            <a:spLocks noGrp="1"/>
          </p:cNvSpPr>
          <p:nvPr>
            <p:ph type="pic" sz="quarter" idx="18"/>
          </p:nvPr>
        </p:nvSpPr>
        <p:spPr>
          <a:xfrm>
            <a:off x="1836000" y="0"/>
            <a:ext cx="1836000" cy="1080000"/>
          </a:xfrm>
          <a:prstGeom prst="rect">
            <a:avLst/>
          </a:prstGeom>
        </p:spPr>
        <p:txBody>
          <a:bodyPr lIns="71559" tIns="35780" rIns="71559" bIns="35780"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2" name="Bildplatzhalter 14"/>
          <p:cNvSpPr>
            <a:spLocks noGrp="1"/>
          </p:cNvSpPr>
          <p:nvPr>
            <p:ph type="pic" sz="quarter" idx="19"/>
          </p:nvPr>
        </p:nvSpPr>
        <p:spPr>
          <a:xfrm>
            <a:off x="3672000" y="0"/>
            <a:ext cx="1836000" cy="1080000"/>
          </a:xfrm>
          <a:prstGeom prst="rect">
            <a:avLst/>
          </a:prstGeom>
        </p:spPr>
        <p:txBody>
          <a:bodyPr lIns="71559" tIns="35780" rIns="71559" bIns="35780"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3" name="Bildplatzhalter 14"/>
          <p:cNvSpPr>
            <a:spLocks noGrp="1"/>
          </p:cNvSpPr>
          <p:nvPr>
            <p:ph type="pic" sz="quarter" idx="20"/>
          </p:nvPr>
        </p:nvSpPr>
        <p:spPr>
          <a:xfrm>
            <a:off x="5508000" y="0"/>
            <a:ext cx="1836000" cy="1080000"/>
          </a:xfrm>
          <a:prstGeom prst="rect">
            <a:avLst/>
          </a:prstGeom>
        </p:spPr>
        <p:txBody>
          <a:bodyPr lIns="71559" tIns="35780" rIns="71559" bIns="35780"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4" name="Bildplatzhalter 14"/>
          <p:cNvSpPr>
            <a:spLocks noGrp="1"/>
          </p:cNvSpPr>
          <p:nvPr>
            <p:ph type="pic" sz="quarter" idx="21"/>
          </p:nvPr>
        </p:nvSpPr>
        <p:spPr>
          <a:xfrm>
            <a:off x="7344000" y="0"/>
            <a:ext cx="1800000" cy="1080000"/>
          </a:xfrm>
          <a:prstGeom prst="rect">
            <a:avLst/>
          </a:prstGeom>
        </p:spPr>
        <p:txBody>
          <a:bodyPr lIns="71559" tIns="35780" rIns="71559" bIns="35780"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303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Makromicrokopfzeile+Überschrift+Text+5x Bilder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244893"/>
            <a:ext cx="9144001" cy="4892277"/>
          </a:xfrm>
          <a:prstGeom prst="rect">
            <a:avLst/>
          </a:prstGeom>
        </p:spPr>
      </p:pic>
      <p:sp>
        <p:nvSpPr>
          <p:cNvPr id="15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7" y="1"/>
            <a:ext cx="4925416" cy="2081108"/>
          </a:xfrm>
          <a:prstGeom prst="rect">
            <a:avLst/>
          </a:prstGeom>
        </p:spPr>
        <p:txBody>
          <a:bodyPr lIns="71559" tIns="35780" rIns="71559" bIns="35780"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8" name="Bildplatzhalter 17"/>
          <p:cNvSpPr>
            <a:spLocks noGrp="1"/>
          </p:cNvSpPr>
          <p:nvPr>
            <p:ph type="pic" sz="quarter" idx="16"/>
          </p:nvPr>
        </p:nvSpPr>
        <p:spPr>
          <a:xfrm>
            <a:off x="7064893" y="1"/>
            <a:ext cx="2077910" cy="2081108"/>
          </a:xfrm>
          <a:prstGeom prst="rect">
            <a:avLst/>
          </a:prstGeom>
        </p:spPr>
        <p:txBody>
          <a:bodyPr lIns="71559" tIns="35780" rIns="71559" bIns="35780"/>
          <a:lstStyle>
            <a:lvl1pPr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7"/>
          </p:nvPr>
        </p:nvSpPr>
        <p:spPr>
          <a:xfrm>
            <a:off x="307976" y="2228907"/>
            <a:ext cx="8500128" cy="293865"/>
          </a:xfrm>
          <a:prstGeom prst="rect">
            <a:avLst/>
          </a:prstGeom>
        </p:spPr>
        <p:txBody>
          <a:bodyPr lIns="71559" tIns="35780" rIns="71559" bIns="35780" anchor="ctr" anchorCtr="0"/>
          <a:lstStyle>
            <a:lvl1pPr marL="0" indent="0">
              <a:spcBef>
                <a:spcPts val="0"/>
              </a:spcBef>
              <a:buNone/>
              <a:defRPr sz="1900">
                <a:solidFill>
                  <a:srgbClr val="002B68"/>
                </a:solidFill>
              </a:defRPr>
            </a:lvl1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11" name="Fußzeilenplatzhalter 2"/>
          <p:cNvSpPr txBox="1">
            <a:spLocks/>
          </p:cNvSpPr>
          <p:nvPr userDrawn="1"/>
        </p:nvSpPr>
        <p:spPr>
          <a:xfrm>
            <a:off x="61596" y="4945693"/>
            <a:ext cx="954724" cy="273154"/>
          </a:xfrm>
          <a:prstGeom prst="rect">
            <a:avLst/>
          </a:prstGeom>
        </p:spPr>
        <p:txBody>
          <a:bodyPr vert="horz" lIns="28173" tIns="28173" rIns="28173" bIns="28173"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465458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marL="0" marR="0" lvl="0" indent="0" algn="ctr" defTabSz="7155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5458"/>
                </a:solidFill>
                <a:effectLst/>
                <a:uLnTx/>
                <a:uFillTx/>
                <a:latin typeface="Calibri" pitchFamily="34" charset="0"/>
              </a:rPr>
              <a:t>CONFIDENTIAL</a:t>
            </a:r>
          </a:p>
        </p:txBody>
      </p:sp>
      <p:sp>
        <p:nvSpPr>
          <p:cNvPr id="12" name="Rectangle 101"/>
          <p:cNvSpPr>
            <a:spLocks noChangeArrowheads="1"/>
          </p:cNvSpPr>
          <p:nvPr userDrawn="1"/>
        </p:nvSpPr>
        <p:spPr bwMode="auto">
          <a:xfrm>
            <a:off x="3955989" y="4994667"/>
            <a:ext cx="321573" cy="19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173" tIns="28173" rIns="28173" bIns="28173" anchor="ctr" anchorCtr="0"/>
          <a:lstStyle/>
          <a:p>
            <a:pPr algn="ctr" fontAlgn="auto">
              <a:spcBef>
                <a:spcPts val="313"/>
              </a:spcBef>
              <a:spcAft>
                <a:spcPts val="0"/>
              </a:spcAft>
              <a:defRPr/>
            </a:pPr>
            <a:fld id="{823C06E2-8873-4FC0-8ADE-50CA4BDD4E1F}" type="slidenum">
              <a:rPr kumimoji="0" lang="de-DE" altLang="fr-FR" sz="900" b="0" i="0" u="none" strike="noStrike" kern="1200" cap="none" spc="0" normalizeH="0" baseline="0" noProof="0">
                <a:ln>
                  <a:noFill/>
                </a:ln>
                <a:solidFill>
                  <a:srgbClr val="465458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algn="ctr" fontAlgn="auto">
                <a:spcBef>
                  <a:spcPts val="313"/>
                </a:spcBef>
                <a:spcAft>
                  <a:spcPts val="0"/>
                </a:spcAft>
                <a:defRPr/>
              </a:pPr>
              <a:t>‹Nr.›</a:t>
            </a:fld>
            <a:endParaRPr kumimoji="0" lang="de-DE" altLang="fr-FR" sz="900" b="0" i="0" u="none" strike="noStrike" kern="1200" cap="none" spc="0" normalizeH="0" baseline="0" noProof="0" dirty="0">
              <a:ln>
                <a:noFill/>
              </a:ln>
              <a:solidFill>
                <a:srgbClr val="465458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498" y="4726555"/>
            <a:ext cx="1291023" cy="367255"/>
          </a:xfrm>
          <a:prstGeom prst="rect">
            <a:avLst/>
          </a:prstGeom>
        </p:spPr>
      </p:pic>
      <p:sp>
        <p:nvSpPr>
          <p:cNvPr id="13" name="Vertikaler Textplatzhalter 2"/>
          <p:cNvSpPr>
            <a:spLocks noGrp="1"/>
          </p:cNvSpPr>
          <p:nvPr>
            <p:ph type="body" orient="vert" idx="11" hasCustomPrompt="1"/>
          </p:nvPr>
        </p:nvSpPr>
        <p:spPr>
          <a:xfrm>
            <a:off x="307976" y="2572378"/>
            <a:ext cx="8500128" cy="1958690"/>
          </a:xfrm>
          <a:prstGeom prst="rect">
            <a:avLst/>
          </a:prstGeom>
        </p:spPr>
        <p:txBody>
          <a:bodyPr vert="horz" lIns="71559" tIns="35780" rIns="71559" bIns="35780"/>
          <a:lstStyle>
            <a:lvl1pPr marL="281728" indent="-281728" algn="l" defTabSz="816218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SzPct val="150000"/>
              <a:buFont typeface="Univers CE 55 Medium" charset="-18"/>
              <a:buChar char="»"/>
              <a:defRPr lang="de-DE" sz="1700" b="0" dirty="0" smtClean="0">
                <a:solidFill>
                  <a:srgbClr val="495A6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63456" indent="-281728" algn="l" defTabSz="816218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SzPct val="100000"/>
              <a:buFont typeface="Symbol" pitchFamily="18" charset="2"/>
              <a:buChar char="-"/>
              <a:defRPr lang="de-DE" sz="1700" b="0" dirty="0" smtClean="0">
                <a:solidFill>
                  <a:srgbClr val="495A6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563456" indent="-140864">
              <a:spcBef>
                <a:spcPts val="470"/>
              </a:spcBef>
              <a:buFont typeface="Calibri" pitchFamily="34" charset="0"/>
              <a:buChar char="»"/>
              <a:defRPr>
                <a:solidFill>
                  <a:srgbClr val="465458"/>
                </a:solidFill>
                <a:latin typeface="Calibri" pitchFamily="34" charset="0"/>
                <a:cs typeface="Calibri" pitchFamily="34" charset="0"/>
              </a:defRPr>
            </a:lvl3pPr>
            <a:lvl4pPr marL="845184" indent="-140864">
              <a:spcBef>
                <a:spcPts val="470"/>
              </a:spcBef>
              <a:buFont typeface="Calibri" pitchFamily="34" charset="0"/>
              <a:buChar char="»"/>
              <a:defRPr>
                <a:solidFill>
                  <a:srgbClr val="465458"/>
                </a:solidFill>
                <a:latin typeface="Calibri" pitchFamily="34" charset="0"/>
                <a:cs typeface="Calibri" pitchFamily="34" charset="0"/>
              </a:defRPr>
            </a:lvl4pPr>
            <a:lvl5pPr marL="1126911" indent="-140864">
              <a:spcBef>
                <a:spcPts val="470"/>
              </a:spcBef>
              <a:buFont typeface="Calibri" pitchFamily="34" charset="0"/>
              <a:buChar char="»"/>
              <a:defRPr>
                <a:solidFill>
                  <a:srgbClr val="465458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noProof="0" dirty="0" err="1" smtClean="0"/>
              <a:t>Erste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10" name="Bildplatzhalter 17"/>
          <p:cNvSpPr>
            <a:spLocks noGrp="1"/>
          </p:cNvSpPr>
          <p:nvPr>
            <p:ph type="pic" sz="quarter" idx="18"/>
          </p:nvPr>
        </p:nvSpPr>
        <p:spPr>
          <a:xfrm>
            <a:off x="4986983" y="812"/>
            <a:ext cx="2077910" cy="2081108"/>
          </a:xfrm>
          <a:prstGeom prst="rect">
            <a:avLst/>
          </a:prstGeom>
        </p:spPr>
        <p:txBody>
          <a:bodyPr lIns="71559" tIns="35780" rIns="71559" bIns="35780"/>
          <a:lstStyle>
            <a:lvl1pPr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934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Makromicrokopfzeile+Überschrift+Tabellen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SMOJO.POLYSECURE\AppData\Local\Microsoft\Windows\Temporary Internet Files\Content.Outlook\XAMCRLKX\Hintergrund_jochne_blank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239"/>
            <a:ext cx="9144000" cy="4894064"/>
          </a:xfrm>
          <a:prstGeom prst="rect">
            <a:avLst/>
          </a:prstGeom>
          <a:noFill/>
        </p:spPr>
      </p:pic>
      <p:pic>
        <p:nvPicPr>
          <p:cNvPr id="15" name="Grafik 14" descr="Bild_PPPr�si.jpg"/>
          <p:cNvPicPr>
            <a:picLocks noChangeAspect="1"/>
          </p:cNvPicPr>
          <p:nvPr userDrawn="1"/>
        </p:nvPicPr>
        <p:blipFill>
          <a:blip r:embed="rId3" cstate="print"/>
          <a:srcRect b="56602"/>
          <a:stretch>
            <a:fillRect/>
          </a:stretch>
        </p:blipFill>
        <p:spPr>
          <a:xfrm>
            <a:off x="0" y="1"/>
            <a:ext cx="9147205" cy="56315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498" y="4726555"/>
            <a:ext cx="1291023" cy="367255"/>
          </a:xfrm>
          <a:prstGeom prst="rect">
            <a:avLst/>
          </a:prstGeom>
        </p:spPr>
      </p:pic>
      <p:sp>
        <p:nvSpPr>
          <p:cNvPr id="5" name="Rectangle 101"/>
          <p:cNvSpPr>
            <a:spLocks noChangeArrowheads="1"/>
          </p:cNvSpPr>
          <p:nvPr userDrawn="1"/>
        </p:nvSpPr>
        <p:spPr bwMode="auto">
          <a:xfrm>
            <a:off x="3955989" y="4994667"/>
            <a:ext cx="321573" cy="19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173" tIns="28173" rIns="28173" bIns="28173" anchor="ctr" anchorCtr="0"/>
          <a:lstStyle/>
          <a:p>
            <a:pPr algn="ctr" fontAlgn="auto">
              <a:spcBef>
                <a:spcPts val="313"/>
              </a:spcBef>
              <a:spcAft>
                <a:spcPts val="0"/>
              </a:spcAft>
              <a:defRPr/>
            </a:pPr>
            <a:fld id="{823C06E2-8873-4FC0-8ADE-50CA4BDD4E1F}" type="slidenum">
              <a:rPr kumimoji="0" lang="de-DE" altLang="fr-FR" sz="900" b="0" i="0" u="none" strike="noStrike" kern="1200" cap="none" spc="0" normalizeH="0" baseline="0" noProof="0">
                <a:ln>
                  <a:noFill/>
                </a:ln>
                <a:solidFill>
                  <a:srgbClr val="465458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algn="ctr" fontAlgn="auto">
                <a:spcBef>
                  <a:spcPts val="313"/>
                </a:spcBef>
                <a:spcAft>
                  <a:spcPts val="0"/>
                </a:spcAft>
                <a:defRPr/>
              </a:pPr>
              <a:t>‹Nr.›</a:t>
            </a:fld>
            <a:endParaRPr kumimoji="0" lang="de-DE" altLang="fr-FR" sz="900" b="0" i="0" u="none" strike="noStrike" kern="1200" cap="none" spc="0" normalizeH="0" baseline="0" noProof="0" dirty="0">
              <a:ln>
                <a:noFill/>
              </a:ln>
              <a:solidFill>
                <a:srgbClr val="465458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Fußzeilenplatzhalter 2"/>
          <p:cNvSpPr txBox="1">
            <a:spLocks/>
          </p:cNvSpPr>
          <p:nvPr userDrawn="1"/>
        </p:nvSpPr>
        <p:spPr>
          <a:xfrm>
            <a:off x="61596" y="4945693"/>
            <a:ext cx="954724" cy="273154"/>
          </a:xfrm>
          <a:prstGeom prst="rect">
            <a:avLst/>
          </a:prstGeom>
        </p:spPr>
        <p:txBody>
          <a:bodyPr vert="horz" lIns="28173" tIns="28173" rIns="28173" bIns="28173"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465458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marL="0" marR="0" lvl="0" indent="0" algn="ctr" defTabSz="7155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5458"/>
                </a:solidFill>
                <a:effectLst/>
                <a:uLnTx/>
                <a:uFillTx/>
                <a:latin typeface="Calibri" pitchFamily="34" charset="0"/>
              </a:rPr>
              <a:t>CONFIDENTIAL</a:t>
            </a:r>
          </a:p>
        </p:txBody>
      </p:sp>
      <p:sp>
        <p:nvSpPr>
          <p:cNvPr id="8" name="Textplatzhalter 19"/>
          <p:cNvSpPr>
            <a:spLocks noGrp="1"/>
          </p:cNvSpPr>
          <p:nvPr>
            <p:ph type="body" sz="quarter" idx="17"/>
          </p:nvPr>
        </p:nvSpPr>
        <p:spPr>
          <a:xfrm>
            <a:off x="400376" y="122607"/>
            <a:ext cx="5851537" cy="367255"/>
          </a:xfrm>
          <a:prstGeom prst="rect">
            <a:avLst/>
          </a:prstGeom>
        </p:spPr>
        <p:txBody>
          <a:bodyPr lIns="71559" tIns="35780" rIns="71559" bIns="35780" anchor="ctr" anchorCtr="0"/>
          <a:lstStyle>
            <a:lvl1pPr marL="0" indent="0">
              <a:spcBef>
                <a:spcPts val="0"/>
              </a:spcBef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ues-Banner+Überschrift+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 26" descr="worldmap_neu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7339" y="2424388"/>
            <a:ext cx="7388124" cy="2532398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7960"/>
            <a:ext cx="9144000" cy="733431"/>
          </a:xfrm>
          <a:prstGeom prst="rect">
            <a:avLst/>
          </a:prstGeom>
        </p:spPr>
      </p:pic>
      <p:sp>
        <p:nvSpPr>
          <p:cNvPr id="16" name="Fußzeilenplatzhalter 2"/>
          <p:cNvSpPr txBox="1">
            <a:spLocks/>
          </p:cNvSpPr>
          <p:nvPr userDrawn="1"/>
        </p:nvSpPr>
        <p:spPr>
          <a:xfrm>
            <a:off x="61596" y="4945693"/>
            <a:ext cx="954724" cy="273154"/>
          </a:xfrm>
          <a:prstGeom prst="rect">
            <a:avLst/>
          </a:prstGeom>
        </p:spPr>
        <p:txBody>
          <a:bodyPr vert="horz" lIns="28173" tIns="28173" rIns="28173" bIns="28173"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465458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marL="0" marR="0" lvl="0" indent="0" algn="ctr" defTabSz="7155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5458"/>
                </a:solidFill>
                <a:effectLst/>
                <a:uLnTx/>
                <a:uFillTx/>
                <a:latin typeface="Calibri" pitchFamily="34" charset="0"/>
              </a:rPr>
              <a:t>CONFIDENTIAL</a:t>
            </a:r>
          </a:p>
        </p:txBody>
      </p:sp>
      <p:sp>
        <p:nvSpPr>
          <p:cNvPr id="17" name="Rectangle 101"/>
          <p:cNvSpPr>
            <a:spLocks noChangeArrowheads="1"/>
          </p:cNvSpPr>
          <p:nvPr userDrawn="1"/>
        </p:nvSpPr>
        <p:spPr bwMode="auto">
          <a:xfrm>
            <a:off x="3955989" y="4994667"/>
            <a:ext cx="321573" cy="19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173" tIns="28173" rIns="28173" bIns="28173" anchor="ctr" anchorCtr="0"/>
          <a:lstStyle/>
          <a:p>
            <a:pPr algn="ctr" fontAlgn="auto">
              <a:spcBef>
                <a:spcPts val="313"/>
              </a:spcBef>
              <a:spcAft>
                <a:spcPts val="0"/>
              </a:spcAft>
              <a:defRPr/>
            </a:pPr>
            <a:fld id="{823C06E2-8873-4FC0-8ADE-50CA4BDD4E1F}" type="slidenum">
              <a:rPr kumimoji="0" lang="de-DE" altLang="fr-FR" sz="900" b="0" i="0" u="none" strike="noStrike" kern="1200" cap="none" spc="0" normalizeH="0" baseline="0" noProof="0">
                <a:ln>
                  <a:noFill/>
                </a:ln>
                <a:solidFill>
                  <a:srgbClr val="465458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algn="ctr" fontAlgn="auto">
                <a:spcBef>
                  <a:spcPts val="313"/>
                </a:spcBef>
                <a:spcAft>
                  <a:spcPts val="0"/>
                </a:spcAft>
                <a:defRPr/>
              </a:pPr>
              <a:t>‹Nr.›</a:t>
            </a:fld>
            <a:endParaRPr kumimoji="0" lang="de-DE" altLang="fr-FR" sz="900" b="0" i="0" u="none" strike="noStrike" kern="1200" cap="none" spc="0" normalizeH="0" baseline="0" noProof="0" dirty="0">
              <a:ln>
                <a:noFill/>
              </a:ln>
              <a:solidFill>
                <a:srgbClr val="465458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498" y="4726555"/>
            <a:ext cx="1291023" cy="367255"/>
          </a:xfrm>
          <a:prstGeom prst="rect">
            <a:avLst/>
          </a:prstGeom>
        </p:spPr>
      </p:pic>
      <p:sp>
        <p:nvSpPr>
          <p:cNvPr id="12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7" y="1"/>
            <a:ext cx="4925416" cy="2081108"/>
          </a:xfrm>
          <a:prstGeom prst="rect">
            <a:avLst/>
          </a:prstGeom>
        </p:spPr>
        <p:txBody>
          <a:bodyPr lIns="71559" tIns="35780" rIns="71559" bIns="35780"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3" name="Bildplatzhalter 17"/>
          <p:cNvSpPr>
            <a:spLocks noGrp="1"/>
          </p:cNvSpPr>
          <p:nvPr>
            <p:ph type="pic" sz="quarter" idx="16"/>
          </p:nvPr>
        </p:nvSpPr>
        <p:spPr>
          <a:xfrm>
            <a:off x="4986984" y="1"/>
            <a:ext cx="4155819" cy="2081108"/>
          </a:xfrm>
          <a:prstGeom prst="rect">
            <a:avLst/>
          </a:prstGeom>
        </p:spPr>
        <p:txBody>
          <a:bodyPr lIns="71559" tIns="35780" rIns="71559" bIns="35780"/>
          <a:lstStyle>
            <a:lvl1pPr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5" name="Textplatzhalter 19"/>
          <p:cNvSpPr>
            <a:spLocks noGrp="1"/>
          </p:cNvSpPr>
          <p:nvPr>
            <p:ph type="body" sz="quarter" idx="17"/>
          </p:nvPr>
        </p:nvSpPr>
        <p:spPr>
          <a:xfrm>
            <a:off x="307976" y="2228907"/>
            <a:ext cx="8500128" cy="293865"/>
          </a:xfrm>
          <a:prstGeom prst="rect">
            <a:avLst/>
          </a:prstGeom>
        </p:spPr>
        <p:txBody>
          <a:bodyPr lIns="71559" tIns="35780" rIns="71559" bIns="35780" anchor="ctr" anchorCtr="0"/>
          <a:lstStyle>
            <a:lvl1pPr marL="0" indent="0">
              <a:spcBef>
                <a:spcPts val="0"/>
              </a:spcBef>
              <a:buNone/>
              <a:defRPr sz="1900">
                <a:solidFill>
                  <a:srgbClr val="002B68"/>
                </a:solidFill>
              </a:defRPr>
            </a:lvl1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1" hasCustomPrompt="1"/>
          </p:nvPr>
        </p:nvSpPr>
        <p:spPr>
          <a:xfrm>
            <a:off x="307976" y="2572378"/>
            <a:ext cx="8500128" cy="1958690"/>
          </a:xfrm>
          <a:prstGeom prst="rect">
            <a:avLst/>
          </a:prstGeom>
        </p:spPr>
        <p:txBody>
          <a:bodyPr vert="horz" lIns="71559" tIns="35780" rIns="71559" bIns="35780"/>
          <a:lstStyle>
            <a:lvl1pPr marL="281728" indent="-281728" algn="l" defTabSz="816218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SzPct val="150000"/>
              <a:buFont typeface="Univers CE 55 Medium" charset="-18"/>
              <a:buChar char="»"/>
              <a:defRPr lang="de-DE" sz="1700" b="0" dirty="0" smtClean="0">
                <a:solidFill>
                  <a:srgbClr val="495A6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63456" indent="-281728" algn="l" defTabSz="816218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SzPct val="100000"/>
              <a:buFont typeface="Symbol" pitchFamily="18" charset="2"/>
              <a:buChar char="-"/>
              <a:defRPr lang="de-DE" sz="1700" b="0" dirty="0" smtClean="0">
                <a:solidFill>
                  <a:srgbClr val="495A6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563456" indent="-140864">
              <a:spcBef>
                <a:spcPts val="470"/>
              </a:spcBef>
              <a:buFont typeface="Calibri" pitchFamily="34" charset="0"/>
              <a:buChar char="»"/>
              <a:defRPr>
                <a:solidFill>
                  <a:srgbClr val="465458"/>
                </a:solidFill>
                <a:latin typeface="Calibri" pitchFamily="34" charset="0"/>
                <a:cs typeface="Calibri" pitchFamily="34" charset="0"/>
              </a:defRPr>
            </a:lvl3pPr>
            <a:lvl4pPr marL="845184" indent="-140864">
              <a:spcBef>
                <a:spcPts val="470"/>
              </a:spcBef>
              <a:buFont typeface="Calibri" pitchFamily="34" charset="0"/>
              <a:buChar char="»"/>
              <a:defRPr>
                <a:solidFill>
                  <a:srgbClr val="465458"/>
                </a:solidFill>
                <a:latin typeface="Calibri" pitchFamily="34" charset="0"/>
                <a:cs typeface="Calibri" pitchFamily="34" charset="0"/>
              </a:defRPr>
            </a:lvl4pPr>
            <a:lvl5pPr marL="1126911" indent="-140864">
              <a:spcBef>
                <a:spcPts val="470"/>
              </a:spcBef>
              <a:buFont typeface="Calibri" pitchFamily="34" charset="0"/>
              <a:buChar char="»"/>
              <a:defRPr>
                <a:solidFill>
                  <a:srgbClr val="465458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noProof="0" dirty="0" err="1" smtClean="0"/>
              <a:t>Erste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ues-Banner+Überschrift+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26" descr="worldmap_neu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7339" y="2424388"/>
            <a:ext cx="7388124" cy="2532398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7960"/>
            <a:ext cx="9144000" cy="733431"/>
          </a:xfrm>
          <a:prstGeom prst="rect">
            <a:avLst/>
          </a:prstGeom>
        </p:spPr>
      </p:pic>
      <p:sp>
        <p:nvSpPr>
          <p:cNvPr id="8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8" y="6"/>
            <a:ext cx="4925416" cy="2448363"/>
          </a:xfrm>
          <a:prstGeom prst="rect">
            <a:avLst/>
          </a:prstGeom>
        </p:spPr>
        <p:txBody>
          <a:bodyPr lIns="71559" tIns="35780" rIns="71559" bIns="35780"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9" name="Bildplatzhalter 17"/>
          <p:cNvSpPr>
            <a:spLocks noGrp="1"/>
          </p:cNvSpPr>
          <p:nvPr>
            <p:ph type="pic" sz="quarter" idx="16"/>
          </p:nvPr>
        </p:nvSpPr>
        <p:spPr>
          <a:xfrm>
            <a:off x="4986984" y="6"/>
            <a:ext cx="4155819" cy="2448363"/>
          </a:xfrm>
          <a:prstGeom prst="rect">
            <a:avLst/>
          </a:prstGeom>
        </p:spPr>
        <p:txBody>
          <a:bodyPr lIns="71559" tIns="35780" rIns="71559" bIns="35780"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0" name="Textplatzhalter 19"/>
          <p:cNvSpPr>
            <a:spLocks noGrp="1"/>
          </p:cNvSpPr>
          <p:nvPr>
            <p:ph type="body" sz="quarter" idx="17"/>
          </p:nvPr>
        </p:nvSpPr>
        <p:spPr>
          <a:xfrm>
            <a:off x="307976" y="2670344"/>
            <a:ext cx="8500128" cy="1958690"/>
          </a:xfrm>
          <a:prstGeom prst="rect">
            <a:avLst/>
          </a:prstGeom>
        </p:spPr>
        <p:txBody>
          <a:bodyPr lIns="71559" tIns="35780" rIns="71559" bIns="35780" anchor="ctr" anchorCtr="0"/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rgbClr val="002B68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6" name="Fußzeilenplatzhalter 2"/>
          <p:cNvSpPr txBox="1">
            <a:spLocks/>
          </p:cNvSpPr>
          <p:nvPr userDrawn="1"/>
        </p:nvSpPr>
        <p:spPr>
          <a:xfrm>
            <a:off x="61596" y="4945693"/>
            <a:ext cx="954724" cy="273154"/>
          </a:xfrm>
          <a:prstGeom prst="rect">
            <a:avLst/>
          </a:prstGeom>
        </p:spPr>
        <p:txBody>
          <a:bodyPr vert="horz" lIns="28173" tIns="28173" rIns="28173" bIns="28173"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465458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marL="0" marR="0" lvl="0" indent="0" algn="ctr" defTabSz="7155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5458"/>
                </a:solidFill>
                <a:effectLst/>
                <a:uLnTx/>
                <a:uFillTx/>
                <a:latin typeface="Calibri" pitchFamily="34" charset="0"/>
              </a:rPr>
              <a:t>CONFIDENTIAL</a:t>
            </a:r>
          </a:p>
        </p:txBody>
      </p:sp>
      <p:sp>
        <p:nvSpPr>
          <p:cNvPr id="17" name="Rectangle 101"/>
          <p:cNvSpPr>
            <a:spLocks noChangeArrowheads="1"/>
          </p:cNvSpPr>
          <p:nvPr userDrawn="1"/>
        </p:nvSpPr>
        <p:spPr bwMode="auto">
          <a:xfrm>
            <a:off x="3955989" y="4994667"/>
            <a:ext cx="321573" cy="19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8173" tIns="28173" rIns="28173" bIns="28173" anchor="ctr" anchorCtr="0"/>
          <a:lstStyle/>
          <a:p>
            <a:pPr algn="ctr" fontAlgn="auto">
              <a:spcBef>
                <a:spcPts val="313"/>
              </a:spcBef>
              <a:spcAft>
                <a:spcPts val="0"/>
              </a:spcAft>
              <a:defRPr/>
            </a:pPr>
            <a:fld id="{823C06E2-8873-4FC0-8ADE-50CA4BDD4E1F}" type="slidenum">
              <a:rPr kumimoji="0" lang="de-DE" altLang="fr-FR" sz="900" b="0" i="0" u="none" strike="noStrike" kern="1200" cap="none" spc="0" normalizeH="0" baseline="0" noProof="0">
                <a:ln>
                  <a:noFill/>
                </a:ln>
                <a:solidFill>
                  <a:srgbClr val="465458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algn="ctr" fontAlgn="auto">
                <a:spcBef>
                  <a:spcPts val="313"/>
                </a:spcBef>
                <a:spcAft>
                  <a:spcPts val="0"/>
                </a:spcAft>
                <a:defRPr/>
              </a:pPr>
              <a:t>‹Nr.›</a:t>
            </a:fld>
            <a:endParaRPr kumimoji="0" lang="de-DE" altLang="fr-FR" sz="900" b="0" i="0" u="none" strike="noStrike" kern="1200" cap="none" spc="0" normalizeH="0" baseline="0" noProof="0" dirty="0">
              <a:ln>
                <a:noFill/>
              </a:ln>
              <a:solidFill>
                <a:srgbClr val="465458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716" y="4515966"/>
            <a:ext cx="1509780" cy="53988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tertitel 2"/>
          <p:cNvSpPr txBox="1">
            <a:spLocks/>
          </p:cNvSpPr>
          <p:nvPr/>
        </p:nvSpPr>
        <p:spPr>
          <a:xfrm>
            <a:off x="1210064" y="2134489"/>
            <a:ext cx="6315105" cy="685583"/>
          </a:xfrm>
          <a:prstGeom prst="rect">
            <a:avLst/>
          </a:prstGeom>
        </p:spPr>
        <p:txBody>
          <a:bodyPr lIns="71559" tIns="35780" rIns="71559" bIns="35780" anchor="b"/>
          <a:lstStyle/>
          <a:p>
            <a:pPr defTabSz="816218">
              <a:spcBef>
                <a:spcPct val="20000"/>
              </a:spcBef>
              <a:defRPr/>
            </a:pPr>
            <a:endParaRPr lang="de-DE" sz="3100" b="1" kern="0" dirty="0">
              <a:solidFill>
                <a:srgbClr val="4E5669"/>
              </a:solidFill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3149"/>
            <a:ext cx="9144001" cy="48922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5" r:id="rId2"/>
    <p:sldLayoutId id="2147483856" r:id="rId3"/>
    <p:sldLayoutId id="2147483854" r:id="rId4"/>
    <p:sldLayoutId id="2147483853" r:id="rId5"/>
    <p:sldLayoutId id="2147483835" r:id="rId6"/>
    <p:sldLayoutId id="2147483849" r:id="rId7"/>
  </p:sldLayoutIdLst>
  <p:hf hdr="0" ftr="0" dt="0"/>
  <p:txStyles>
    <p:titleStyle>
      <a:lvl1pPr algn="l" defTabSz="81621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81621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pitchFamily="34" charset="0"/>
        </a:defRPr>
      </a:lvl2pPr>
      <a:lvl3pPr algn="l" defTabSz="81621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pitchFamily="34" charset="0"/>
        </a:defRPr>
      </a:lvl3pPr>
      <a:lvl4pPr algn="l" defTabSz="81621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pitchFamily="34" charset="0"/>
        </a:defRPr>
      </a:lvl4pPr>
      <a:lvl5pPr algn="l" defTabSz="81621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pitchFamily="34" charset="0"/>
        </a:defRPr>
      </a:lvl5pPr>
      <a:lvl6pPr marL="357795" algn="l" defTabSz="816218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6pPr>
      <a:lvl7pPr marL="715588" algn="l" defTabSz="816218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7pPr>
      <a:lvl8pPr marL="1073384" algn="l" defTabSz="816218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8pPr>
      <a:lvl9pPr marL="1431177" algn="l" defTabSz="816218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9pPr>
    </p:titleStyle>
    <p:bodyStyle>
      <a:lvl1pPr marL="305615" indent="-305615" algn="l" defTabSz="816218" rtl="0" eaLnBrk="1" fontAlgn="base" hangingPunct="1">
        <a:spcBef>
          <a:spcPct val="20000"/>
        </a:spcBef>
        <a:spcAft>
          <a:spcPct val="0"/>
        </a:spcAft>
        <a:buChar char="•"/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663410" indent="-255922" algn="l" defTabSz="816218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600">
          <a:solidFill>
            <a:schemeClr val="tx1"/>
          </a:solidFill>
          <a:latin typeface="+mn-lt"/>
        </a:defRPr>
      </a:lvl2pPr>
      <a:lvl3pPr marL="1019963" indent="-203744" algn="l" defTabSz="816218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693" indent="-204986" algn="l" defTabSz="816218" rtl="0" eaLnBrk="1" fontAlgn="base" hangingPunct="1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</a:defRPr>
      </a:lvl4pPr>
      <a:lvl5pPr marL="1836181" indent="-203744" algn="l" defTabSz="816218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2193975" indent="-203744" algn="l" defTabSz="816218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551769" indent="-203744" algn="l" defTabSz="816218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2909564" indent="-203744" algn="l" defTabSz="816218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267357" indent="-203744" algn="l" defTabSz="816218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71558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7795" algn="l" defTabSz="71558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5588" algn="l" defTabSz="71558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384" algn="l" defTabSz="71558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177" algn="l" defTabSz="71558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788972" algn="l" defTabSz="71558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46766" algn="l" defTabSz="71558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04560" algn="l" defTabSz="71558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62355" algn="l" defTabSz="71558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 descr="sorting_jochen_3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 t="28232" b="28232"/>
          <a:stretch>
            <a:fillRect/>
          </a:stretch>
        </p:blipFill>
        <p:spPr/>
      </p:pic>
      <p:pic>
        <p:nvPicPr>
          <p:cNvPr id="12" name="Bildplatzhalter 11" descr="141217 sorting machine without housing etc..JPG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/>
          <a:srcRect t="16616" b="16616"/>
          <a:stretch>
            <a:fillRect/>
          </a:stretch>
        </p:blipFill>
        <p:spPr/>
      </p:pic>
      <p:sp>
        <p:nvSpPr>
          <p:cNvPr id="13" name="Vertikaler Textplatzhalter 12"/>
          <p:cNvSpPr>
            <a:spLocks noGrp="1"/>
          </p:cNvSpPr>
          <p:nvPr>
            <p:ph type="body" orient="vert" idx="11"/>
          </p:nvPr>
        </p:nvSpPr>
        <p:spPr>
          <a:xfrm>
            <a:off x="307976" y="2572378"/>
            <a:ext cx="8640000" cy="1958690"/>
          </a:xfrm>
        </p:spPr>
        <p:txBody>
          <a:bodyPr/>
          <a:lstStyle/>
          <a:p>
            <a:pPr algn="ctr">
              <a:buNone/>
            </a:pPr>
            <a:r>
              <a:rPr lang="de-DE" sz="2000" b="1" dirty="0" err="1" smtClean="0"/>
              <a:t>Borderstep</a:t>
            </a:r>
            <a:r>
              <a:rPr lang="de-DE" sz="2000" b="1" dirty="0" smtClean="0"/>
              <a:t> Impact Forum, Impact Investment für grüne Start-ups</a:t>
            </a:r>
            <a:br>
              <a:rPr lang="de-DE" sz="2000" b="1" dirty="0" smtClean="0"/>
            </a:br>
            <a:r>
              <a:rPr lang="de-DE" sz="2000" b="1" dirty="0" smtClean="0"/>
              <a:t>Berlin, 15.05.2017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400" b="1" dirty="0" smtClean="0"/>
              <a:t>Neue Fluoreszenz-Marker für Plagiatschutz </a:t>
            </a:r>
            <a:br>
              <a:rPr lang="de-DE" sz="2400" b="1" dirty="0" smtClean="0"/>
            </a:br>
            <a:r>
              <a:rPr lang="de-DE" sz="2400" b="1" dirty="0" smtClean="0"/>
              <a:t>und Materialsortierung – von der Forschung zur Anwendung</a:t>
            </a:r>
          </a:p>
          <a:p>
            <a:pPr algn="ctr">
              <a:spcAft>
                <a:spcPts val="0"/>
              </a:spcAft>
              <a:buNone/>
            </a:pPr>
            <a:r>
              <a:rPr lang="de-DE" sz="2000" b="1" dirty="0" smtClean="0"/>
              <a:t>Jochen </a:t>
            </a:r>
            <a:r>
              <a:rPr lang="de-DE" sz="2000" b="1" dirty="0"/>
              <a:t>Moesslein, Polysecure </a:t>
            </a:r>
            <a:r>
              <a:rPr lang="de-DE" sz="2000" b="1" dirty="0" smtClean="0"/>
              <a:t>GmbH</a:t>
            </a:r>
            <a:endParaRPr lang="de-D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smtClean="0"/>
              <a:t>Strategische Kooperation mit dem KIT</a:t>
            </a:r>
            <a:endParaRPr lang="de-DE" dirty="0"/>
          </a:p>
        </p:txBody>
      </p:sp>
      <p:sp>
        <p:nvSpPr>
          <p:cNvPr id="4" name="Vertikaler Textplatzhalter 3"/>
          <p:cNvSpPr>
            <a:spLocks noGrp="1"/>
          </p:cNvSpPr>
          <p:nvPr>
            <p:ph type="body" orient="vert" idx="11"/>
          </p:nvPr>
        </p:nvSpPr>
        <p:spPr>
          <a:xfrm>
            <a:off x="307976" y="1692000"/>
            <a:ext cx="5400000" cy="2844000"/>
          </a:xfrm>
        </p:spPr>
        <p:txBody>
          <a:bodyPr/>
          <a:lstStyle/>
          <a:p>
            <a:r>
              <a:rPr lang="de-DE" i="1" dirty="0" smtClean="0"/>
              <a:t>Typisch</a:t>
            </a:r>
            <a:r>
              <a:rPr lang="de-DE" dirty="0" smtClean="0"/>
              <a:t> -&gt; Polysecure hat gute Marktkontakte, Anwendungs-Know-how und Messtechnik</a:t>
            </a:r>
          </a:p>
          <a:p>
            <a:r>
              <a:rPr lang="de-DE" dirty="0" smtClean="0"/>
              <a:t>Polysecure brauchte wissenschaftliche Grundlagen und Synthese-Know-how zu neuen Leuchtstoffen -&gt; KIT</a:t>
            </a:r>
          </a:p>
          <a:p>
            <a:pPr>
              <a:spcAft>
                <a:spcPts val="0"/>
              </a:spcAft>
            </a:pPr>
            <a:r>
              <a:rPr lang="de-DE" dirty="0" smtClean="0"/>
              <a:t>Strategische Kooperation</a:t>
            </a:r>
          </a:p>
          <a:p>
            <a:pPr lvl="1">
              <a:spcAft>
                <a:spcPts val="0"/>
              </a:spcAft>
            </a:pPr>
            <a:r>
              <a:rPr lang="de-DE" dirty="0" smtClean="0"/>
              <a:t>KIT / IMT forscht und entwickelt exklusiv für Polysecure zunächst über 3 Jahre mit 3 Stellen</a:t>
            </a:r>
          </a:p>
          <a:p>
            <a:pPr lvl="1">
              <a:spcAft>
                <a:spcPts val="0"/>
              </a:spcAft>
            </a:pPr>
            <a:r>
              <a:rPr lang="de-DE" dirty="0" smtClean="0"/>
              <a:t>Finanziert überwiegend durch KIT Innovationsfonds</a:t>
            </a:r>
          </a:p>
          <a:p>
            <a:pPr lvl="1"/>
            <a:r>
              <a:rPr lang="de-DE" dirty="0" smtClean="0"/>
              <a:t>Rückfluss für KIT vor allem durch Umsatzlizenz</a:t>
            </a:r>
          </a:p>
        </p:txBody>
      </p:sp>
      <p:pic>
        <p:nvPicPr>
          <p:cNvPr id="11" name="Bildplatzhalter 6" descr="Bild1.png"/>
          <p:cNvPicPr>
            <a:picLocks noChangeAspect="1"/>
          </p:cNvPicPr>
          <p:nvPr/>
        </p:nvPicPr>
        <p:blipFill>
          <a:blip r:embed="rId2" cstate="print"/>
          <a:srcRect t="8155" b="8155"/>
          <a:stretch>
            <a:fillRect/>
          </a:stretch>
        </p:blipFill>
        <p:spPr>
          <a:xfrm>
            <a:off x="5652120" y="1743918"/>
            <a:ext cx="3420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7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smtClean="0"/>
              <a:t>Strategische Kooperation mit dem KIT</a:t>
            </a:r>
            <a:endParaRPr lang="de-DE" dirty="0"/>
          </a:p>
        </p:txBody>
      </p:sp>
      <p:sp>
        <p:nvSpPr>
          <p:cNvPr id="4" name="Vertikaler Textplatzhalter 3"/>
          <p:cNvSpPr>
            <a:spLocks noGrp="1"/>
          </p:cNvSpPr>
          <p:nvPr>
            <p:ph type="body" orient="vert" idx="11"/>
          </p:nvPr>
        </p:nvSpPr>
        <p:spPr>
          <a:xfrm>
            <a:off x="307976" y="1692000"/>
            <a:ext cx="5400000" cy="2844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de-DE" dirty="0" smtClean="0"/>
              <a:t>Zwischenergebnisse (nach 18 Monaten):</a:t>
            </a:r>
            <a:endParaRPr lang="de-DE" dirty="0"/>
          </a:p>
          <a:p>
            <a:pPr lvl="1">
              <a:spcAft>
                <a:spcPts val="0"/>
              </a:spcAft>
            </a:pPr>
            <a:r>
              <a:rPr lang="de-DE" dirty="0" smtClean="0"/>
              <a:t>Erstes von KIT &amp; PS entwickeltes Markermaterial bei großem Industriekunden im Einsatz!</a:t>
            </a:r>
          </a:p>
          <a:p>
            <a:pPr lvl="1">
              <a:spcAft>
                <a:spcPts val="0"/>
              </a:spcAft>
            </a:pPr>
            <a:r>
              <a:rPr lang="de-DE" dirty="0" smtClean="0"/>
              <a:t>Engere Verflechtung und Ausrichtung auf Markterfolg wäre positiv</a:t>
            </a:r>
            <a:br>
              <a:rPr lang="de-DE" dirty="0" smtClean="0"/>
            </a:br>
            <a:r>
              <a:rPr lang="de-DE" dirty="0" smtClean="0"/>
              <a:t>-&gt; Modell „</a:t>
            </a:r>
            <a:r>
              <a:rPr lang="de-DE" dirty="0" err="1" smtClean="0"/>
              <a:t>Outgesourctes</a:t>
            </a:r>
            <a:r>
              <a:rPr lang="de-DE" dirty="0" smtClean="0"/>
              <a:t> F&amp;E“ besser als „F&amp;E-Auftrag“-&gt; Organisations- und Führungsfragen</a:t>
            </a:r>
          </a:p>
          <a:p>
            <a:pPr lvl="1">
              <a:spcAft>
                <a:spcPts val="0"/>
              </a:spcAft>
            </a:pPr>
            <a:r>
              <a:rPr lang="de-DE" dirty="0" smtClean="0"/>
              <a:t>Unterschiedliches Veröffentlichungsinteresse stellt Herausforderung dar</a:t>
            </a:r>
          </a:p>
          <a:p>
            <a:pPr lvl="1">
              <a:spcAft>
                <a:spcPts val="0"/>
              </a:spcAft>
            </a:pPr>
            <a:r>
              <a:rPr lang="de-DE" dirty="0" smtClean="0"/>
              <a:t>Kooperation sollte länger als 3 Jahre gehen, um beiderseitig Synergien nachhaltig zu heben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155" y="1748721"/>
            <a:ext cx="3347690" cy="223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307976" y="1269773"/>
            <a:ext cx="8836024" cy="293865"/>
          </a:xfrm>
        </p:spPr>
        <p:txBody>
          <a:bodyPr/>
          <a:lstStyle/>
          <a:p>
            <a:r>
              <a:rPr lang="de-DE" dirty="0" smtClean="0"/>
              <a:t>Erfahrungen vor Polysecure</a:t>
            </a:r>
          </a:p>
        </p:txBody>
      </p:sp>
      <p:sp>
        <p:nvSpPr>
          <p:cNvPr id="4" name="Vertikaler Textplatzhalter 3"/>
          <p:cNvSpPr>
            <a:spLocks noGrp="1"/>
          </p:cNvSpPr>
          <p:nvPr>
            <p:ph type="body" orient="vert" idx="11"/>
          </p:nvPr>
        </p:nvSpPr>
        <p:spPr/>
        <p:txBody>
          <a:bodyPr/>
          <a:lstStyle/>
          <a:p>
            <a:r>
              <a:rPr lang="de-DE" dirty="0" smtClean="0"/>
              <a:t>Stanford University / Silicon Valley -&gt; Risikokultur, Venture Capital, Start-up-Infrastruktur, man sieht sich immer ein zweites Mal, aber zu wenig Orientierung an Nachhaltigkeit</a:t>
            </a:r>
          </a:p>
          <a:p>
            <a:r>
              <a:rPr lang="de-DE" dirty="0" smtClean="0"/>
              <a:t>Solar, </a:t>
            </a:r>
            <a:r>
              <a:rPr lang="de-DE" dirty="0" err="1" smtClean="0"/>
              <a:t>BioTech</a:t>
            </a:r>
            <a:r>
              <a:rPr lang="de-DE" dirty="0"/>
              <a:t> </a:t>
            </a:r>
            <a:r>
              <a:rPr lang="de-DE" dirty="0" smtClean="0"/>
              <a:t>mit „</a:t>
            </a:r>
            <a:r>
              <a:rPr lang="de-DE" dirty="0" err="1" smtClean="0"/>
              <a:t>Concept</a:t>
            </a:r>
            <a:r>
              <a:rPr lang="de-DE" dirty="0" smtClean="0"/>
              <a:t>“-IPO -&gt; zu analytisch, zu wenig Markterfolg gefordert, zu wenig Moral</a:t>
            </a:r>
          </a:p>
          <a:p>
            <a:r>
              <a:rPr lang="de-DE" dirty="0" err="1" smtClean="0"/>
              <a:t>MedTech</a:t>
            </a:r>
            <a:r>
              <a:rPr lang="de-DE" dirty="0" smtClean="0"/>
              <a:t> (Dentalimplantate) </a:t>
            </a:r>
            <a:r>
              <a:rPr lang="de-DE" dirty="0" err="1" smtClean="0"/>
              <a:t>Camlog</a:t>
            </a:r>
            <a:r>
              <a:rPr lang="de-DE" dirty="0" smtClean="0"/>
              <a:t> mit Trade </a:t>
            </a:r>
            <a:r>
              <a:rPr lang="de-DE" dirty="0" err="1" smtClean="0"/>
              <a:t>Sale</a:t>
            </a:r>
            <a:r>
              <a:rPr lang="de-DE" dirty="0" smtClean="0"/>
              <a:t> an S&amp;P 500 Company -&gt; Opportunitäts-getrieben und schnell funktioniert, Kombination mit Nachhaltigkeit fehlt oft</a:t>
            </a:r>
          </a:p>
          <a:p>
            <a:r>
              <a:rPr lang="de-DE" dirty="0" smtClean="0"/>
              <a:t>Eigene VC Investments mit Family &amp; </a:t>
            </a:r>
            <a:r>
              <a:rPr lang="de-DE" dirty="0" err="1" smtClean="0"/>
              <a:t>Friends</a:t>
            </a:r>
            <a:r>
              <a:rPr lang="de-DE" dirty="0" smtClean="0"/>
              <a:t> -&gt; mangelnde Ethik und unternehmerisches Durchhaltevermögen bei Gründern -&gt; stärkere eigene Beteiligung, US-Venture Capital Terms</a:t>
            </a:r>
          </a:p>
        </p:txBody>
      </p:sp>
    </p:spTree>
    <p:extLst>
      <p:ext uri="{BB962C8B-B14F-4D97-AF65-F5344CB8AC3E}">
        <p14:creationId xmlns:p14="http://schemas.microsoft.com/office/powerpoint/2010/main" val="418992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307976" y="1269773"/>
            <a:ext cx="8836024" cy="293865"/>
          </a:xfrm>
        </p:spPr>
        <p:txBody>
          <a:bodyPr/>
          <a:lstStyle/>
          <a:p>
            <a:r>
              <a:rPr lang="de-DE" dirty="0" smtClean="0"/>
              <a:t>Fazit mit Blick auf grüne Gründungen</a:t>
            </a:r>
          </a:p>
        </p:txBody>
      </p:sp>
      <p:sp>
        <p:nvSpPr>
          <p:cNvPr id="4" name="Vertikaler Textplatzhalter 3"/>
          <p:cNvSpPr>
            <a:spLocks noGrp="1"/>
          </p:cNvSpPr>
          <p:nvPr>
            <p:ph type="body" orient="vert" idx="11"/>
          </p:nvPr>
        </p:nvSpPr>
        <p:spPr/>
        <p:txBody>
          <a:bodyPr/>
          <a:lstStyle/>
          <a:p>
            <a:r>
              <a:rPr lang="de-DE" dirty="0" smtClean="0"/>
              <a:t>In den F&amp;E-Institutionen schlummert ein riesiges Potential an technologischen Lösungen und Know-how.</a:t>
            </a:r>
          </a:p>
          <a:p>
            <a:r>
              <a:rPr lang="de-DE" dirty="0" smtClean="0"/>
              <a:t>Aber: Die </a:t>
            </a:r>
            <a:r>
              <a:rPr lang="de-DE" dirty="0"/>
              <a:t>Innovationszyklen werden außerhalb von eCommerce immer länger. Man braucht </a:t>
            </a:r>
            <a:r>
              <a:rPr lang="de-DE" dirty="0" smtClean="0"/>
              <a:t>für richtige, nachhaltig nützliche Innovationen heute </a:t>
            </a:r>
            <a:r>
              <a:rPr lang="de-DE" dirty="0"/>
              <a:t>Atem für mindestens 10 Jahre</a:t>
            </a:r>
            <a:r>
              <a:rPr lang="de-DE" dirty="0" smtClean="0"/>
              <a:t>.</a:t>
            </a:r>
          </a:p>
          <a:p>
            <a:r>
              <a:rPr lang="de-DE" dirty="0" smtClean="0"/>
              <a:t>Wesentliche Herausforderung: Orientierung auf nachhaltige Märkte und Vertrauens-verhältnis zu Eigenkapitalinvestoren -&gt; erfahrene „VC-Unternehmer“ mit Kompass</a:t>
            </a:r>
          </a:p>
          <a:p>
            <a:r>
              <a:rPr lang="de-DE" dirty="0" smtClean="0"/>
              <a:t>Danach Teamentwicklung: wissenschaftliche Exzellenz auf Kunden und Markt ausrichten</a:t>
            </a:r>
          </a:p>
          <a:p>
            <a:r>
              <a:rPr lang="de-DE" dirty="0" smtClean="0"/>
              <a:t>Schlüsselfunktion und Engpass ist intelligentes, nachhaltig („grün“) orientiertes Risikokapital (Polysecure ist eine zu seltene Ausnahme)</a:t>
            </a:r>
          </a:p>
          <a:p>
            <a:r>
              <a:rPr lang="de-DE" dirty="0" smtClean="0"/>
              <a:t>Kann Deutschland gegenüber USA insbesondere bei </a:t>
            </a:r>
            <a:r>
              <a:rPr lang="de-DE" dirty="0" err="1" smtClean="0"/>
              <a:t>CleanTech</a:t>
            </a:r>
            <a:r>
              <a:rPr lang="de-DE" dirty="0" smtClean="0"/>
              <a:t> VC aufholen?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307976" y="1269773"/>
            <a:ext cx="8836024" cy="293865"/>
          </a:xfrm>
        </p:spPr>
        <p:txBody>
          <a:bodyPr/>
          <a:lstStyle/>
          <a:p>
            <a:r>
              <a:rPr lang="de-DE" dirty="0" smtClean="0"/>
              <a:t>Fazit mit Blick auf grüne Gründungen</a:t>
            </a:r>
          </a:p>
        </p:txBody>
      </p:sp>
      <p:sp>
        <p:nvSpPr>
          <p:cNvPr id="4" name="Vertikaler Textplatzhalter 3"/>
          <p:cNvSpPr>
            <a:spLocks noGrp="1"/>
          </p:cNvSpPr>
          <p:nvPr>
            <p:ph type="body" orient="vert" idx="11"/>
          </p:nvPr>
        </p:nvSpPr>
        <p:spPr/>
        <p:txBody>
          <a:bodyPr/>
          <a:lstStyle/>
          <a:p>
            <a:r>
              <a:rPr lang="de-DE" dirty="0" smtClean="0"/>
              <a:t>Rolle Gesetzgeber / Politik</a:t>
            </a:r>
          </a:p>
          <a:p>
            <a:pPr lvl="1"/>
            <a:r>
              <a:rPr lang="de-DE" dirty="0" smtClean="0"/>
              <a:t>Konkrete Zielvorgaben besser als weiche Apelle</a:t>
            </a:r>
          </a:p>
          <a:p>
            <a:pPr lvl="1"/>
            <a:r>
              <a:rPr lang="de-DE" dirty="0" smtClean="0"/>
              <a:t>Neue Technologien bei Gesetzgebung berücksichtigen</a:t>
            </a:r>
          </a:p>
          <a:p>
            <a:pPr lvl="1"/>
            <a:r>
              <a:rPr lang="de-DE" dirty="0" smtClean="0"/>
              <a:t>Langfristige, verlässliche Industriepolitik</a:t>
            </a:r>
          </a:p>
          <a:p>
            <a:pPr lvl="1"/>
            <a:r>
              <a:rPr lang="de-DE" dirty="0" smtClean="0"/>
              <a:t>Globalisierung beachten -&gt; Negativbeispiel Photovoltaik</a:t>
            </a:r>
          </a:p>
          <a:p>
            <a:pPr lvl="1"/>
            <a:r>
              <a:rPr lang="de-DE" dirty="0" smtClean="0"/>
              <a:t>Bei F&amp;E-Förderung Marktorientierung und unternehmerischen Umsetzer fordern</a:t>
            </a:r>
          </a:p>
          <a:p>
            <a:pPr lvl="1"/>
            <a:r>
              <a:rPr lang="de-DE" dirty="0" smtClean="0"/>
              <a:t>Möglichkeiten für Showcases schaffen</a:t>
            </a:r>
          </a:p>
          <a:p>
            <a:pPr lvl="1"/>
            <a:r>
              <a:rPr lang="de-DE" dirty="0" smtClean="0"/>
              <a:t>Öffentliche Hand als innovativer Investor für nachhaltige Anlagen und Infrastrukturen</a:t>
            </a:r>
          </a:p>
        </p:txBody>
      </p:sp>
    </p:spTree>
    <p:extLst>
      <p:ext uri="{BB962C8B-B14F-4D97-AF65-F5344CB8AC3E}">
        <p14:creationId xmlns:p14="http://schemas.microsoft.com/office/powerpoint/2010/main" val="38155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307976" y="10410"/>
            <a:ext cx="8500128" cy="905156"/>
          </a:xfrm>
        </p:spPr>
        <p:txBody>
          <a:bodyPr anchor="ctr" anchorCtr="0"/>
          <a:lstStyle/>
          <a:p>
            <a:pPr>
              <a:spcAft>
                <a:spcPts val="939"/>
              </a:spcAft>
            </a:pPr>
            <a:r>
              <a:rPr lang="de-DE" sz="3800" dirty="0" smtClean="0"/>
              <a:t>Vielen Dank für Ihre Aufmerksamkeit!</a:t>
            </a:r>
          </a:p>
        </p:txBody>
      </p:sp>
      <p:pic>
        <p:nvPicPr>
          <p:cNvPr id="7" name="Bildplatzhalter 6" descr="141217 sorting machine without housing etc.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 t="16872" b="16872"/>
          <a:stretch>
            <a:fillRect/>
          </a:stretch>
        </p:blipFill>
        <p:spPr>
          <a:xfrm>
            <a:off x="900113" y="915988"/>
            <a:ext cx="7200900" cy="3578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smtClean="0"/>
              <a:t>Überblick zu Polysecure</a:t>
            </a:r>
            <a:endParaRPr lang="de-DE" dirty="0"/>
          </a:p>
        </p:txBody>
      </p:sp>
      <p:sp>
        <p:nvSpPr>
          <p:cNvPr id="4" name="Vertikaler Textplatzhalter 3"/>
          <p:cNvSpPr>
            <a:spLocks noGrp="1"/>
          </p:cNvSpPr>
          <p:nvPr>
            <p:ph type="body" orient="vert" idx="11"/>
          </p:nvPr>
        </p:nvSpPr>
        <p:spPr/>
        <p:txBody>
          <a:bodyPr/>
          <a:lstStyle/>
          <a:p>
            <a:r>
              <a:rPr lang="de-DE" dirty="0"/>
              <a:t>Technologieunternehmen mit Fokus auf Fluoreszenz-Marker und deren </a:t>
            </a:r>
            <a:r>
              <a:rPr lang="de-DE" dirty="0" smtClean="0"/>
              <a:t>Detektion</a:t>
            </a:r>
          </a:p>
          <a:p>
            <a:r>
              <a:rPr lang="de-DE" dirty="0" smtClean="0"/>
              <a:t>Erste </a:t>
            </a:r>
            <a:r>
              <a:rPr lang="de-DE" dirty="0"/>
              <a:t>Anwendung: </a:t>
            </a:r>
            <a:r>
              <a:rPr lang="de-DE" dirty="0" smtClean="0"/>
              <a:t>Produktauthentifizierung / Plagiatschutz -&gt; Marktführer </a:t>
            </a:r>
            <a:r>
              <a:rPr lang="de-DE" dirty="0"/>
              <a:t>als erste Kunden, spezielles Projektgeschäft</a:t>
            </a:r>
            <a:r>
              <a:rPr lang="de-DE" dirty="0" smtClean="0"/>
              <a:t>, eigene Marker und </a:t>
            </a:r>
            <a:r>
              <a:rPr lang="de-DE" dirty="0"/>
              <a:t>mobile Detektion </a:t>
            </a:r>
            <a:r>
              <a:rPr lang="de-DE" dirty="0" smtClean="0"/>
              <a:t>entscheidend -&gt; Detektorkosten z.B. von &gt;1.000 auf &lt;100 Euro</a:t>
            </a:r>
            <a:endParaRPr lang="de-DE" dirty="0"/>
          </a:p>
          <a:p>
            <a:r>
              <a:rPr lang="de-DE" dirty="0"/>
              <a:t>Zweite Anwendung: Tracer Based </a:t>
            </a:r>
            <a:r>
              <a:rPr lang="de-DE" dirty="0" smtClean="0"/>
              <a:t>Sorting -&gt; erste </a:t>
            </a:r>
            <a:r>
              <a:rPr lang="de-DE" dirty="0"/>
              <a:t>Anwendung </a:t>
            </a:r>
            <a:r>
              <a:rPr lang="de-DE" dirty="0" smtClean="0"/>
              <a:t>umgesetzt: </a:t>
            </a:r>
            <a:r>
              <a:rPr lang="de-DE" dirty="0"/>
              <a:t>Mahlgut von PVC-Fenstern; </a:t>
            </a:r>
            <a:r>
              <a:rPr lang="de-DE" dirty="0" smtClean="0"/>
              <a:t>erweiterbar auf Kunststoffverpackungen weltweit; aber</a:t>
            </a:r>
            <a:r>
              <a:rPr lang="de-DE" dirty="0"/>
              <a:t>: „Standardisierung“ </a:t>
            </a:r>
            <a:r>
              <a:rPr lang="de-DE" dirty="0" smtClean="0"/>
              <a:t>erforderlich -&gt; entscheidende Rolle Gesetzgeber, konkrete Recyclingquoten </a:t>
            </a:r>
            <a:endParaRPr lang="de-DE" dirty="0"/>
          </a:p>
          <a:p>
            <a:r>
              <a:rPr lang="de-DE" dirty="0"/>
              <a:t>Übergreifende </a:t>
            </a:r>
            <a:r>
              <a:rPr lang="de-DE" dirty="0" smtClean="0"/>
              <a:t>Erfolgsfaktoren: </a:t>
            </a:r>
            <a:r>
              <a:rPr lang="de-DE" dirty="0"/>
              <a:t>Leuchtstärke, Variationsmöglichkeiten, Robustheit, </a:t>
            </a:r>
            <a:r>
              <a:rPr lang="de-DE" dirty="0" smtClean="0"/>
              <a:t>Inertheit, optimale „beste“ Messtechnik, Anwenderorientierung</a:t>
            </a:r>
            <a:endParaRPr lang="de-DE" dirty="0"/>
          </a:p>
          <a:p>
            <a:r>
              <a:rPr lang="de-DE" dirty="0"/>
              <a:t>Mehrere Patente, </a:t>
            </a:r>
            <a:r>
              <a:rPr lang="de-DE" dirty="0" smtClean="0"/>
              <a:t>u.a. -&gt; chemische </a:t>
            </a:r>
            <a:r>
              <a:rPr lang="de-DE" dirty="0"/>
              <a:t>Zusammensetzung von </a:t>
            </a:r>
            <a:r>
              <a:rPr lang="de-DE" dirty="0" smtClean="0"/>
              <a:t>Leuchtstoffen, Sortierverfahren </a:t>
            </a:r>
            <a:r>
              <a:rPr lang="de-DE" dirty="0"/>
              <a:t>„Tracer Based Sorting</a:t>
            </a:r>
            <a:r>
              <a:rPr lang="de-DE" dirty="0" smtClean="0"/>
              <a:t>“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smtClean="0"/>
              <a:t>Strategie</a:t>
            </a:r>
            <a:endParaRPr lang="de-DE" dirty="0"/>
          </a:p>
        </p:txBody>
      </p:sp>
      <p:sp>
        <p:nvSpPr>
          <p:cNvPr id="4" name="Vertikaler Textplatzhalter 3"/>
          <p:cNvSpPr>
            <a:spLocks noGrp="1"/>
          </p:cNvSpPr>
          <p:nvPr>
            <p:ph type="body" orient="vert" idx="11"/>
          </p:nvPr>
        </p:nvSpPr>
        <p:spPr/>
        <p:txBody>
          <a:bodyPr/>
          <a:lstStyle/>
          <a:p>
            <a:r>
              <a:rPr lang="de-DE" dirty="0"/>
              <a:t>Marktgetriebene Gründung 2009 ohne Technologie</a:t>
            </a:r>
          </a:p>
          <a:p>
            <a:r>
              <a:rPr lang="de-DE" dirty="0"/>
              <a:t>Gründer / Unternehmer plus Investoren -&gt; Finanzierung von F&amp;E und Markterschließung ausnahmslos mit Eigenkapital (~11 Mio. Euro bisher</a:t>
            </a:r>
            <a:r>
              <a:rPr lang="de-DE" dirty="0" smtClean="0"/>
              <a:t>) -&gt; in den USA würde man 20 – 50 Mio. Euro in die Hand nehmen</a:t>
            </a:r>
            <a:endParaRPr lang="de-DE" dirty="0"/>
          </a:p>
          <a:p>
            <a:r>
              <a:rPr lang="de-DE" dirty="0"/>
              <a:t>Team: wissenschaftlich / technologische Exzellenz als Basis, Weiterentwicklung von kundenorientierten, unternehmerischen Fähigkeiten</a:t>
            </a:r>
          </a:p>
          <a:p>
            <a:r>
              <a:rPr lang="de-DE" dirty="0" smtClean="0"/>
              <a:t>Technologieentwicklung </a:t>
            </a:r>
            <a:r>
              <a:rPr lang="de-DE" dirty="0"/>
              <a:t>parallel zur Gewinnung von ersten industriellen Kunden</a:t>
            </a:r>
          </a:p>
          <a:p>
            <a:r>
              <a:rPr lang="de-DE" dirty="0" smtClean="0"/>
              <a:t>Strategische </a:t>
            </a:r>
            <a:r>
              <a:rPr lang="de-DE" dirty="0"/>
              <a:t>Kooperation mit </a:t>
            </a:r>
            <a:r>
              <a:rPr lang="de-DE" dirty="0" smtClean="0"/>
              <a:t>F&amp;E-Instituten und industriellen Partnern / Kunden</a:t>
            </a:r>
            <a:endParaRPr lang="de-DE" dirty="0"/>
          </a:p>
          <a:p>
            <a:r>
              <a:rPr lang="de-DE" dirty="0" smtClean="0"/>
              <a:t>Enge F&amp;E-Kooperation mit </a:t>
            </a:r>
            <a:r>
              <a:rPr lang="de-DE" dirty="0"/>
              <a:t>dem KIT -&gt; neue, eigene </a:t>
            </a:r>
            <a:r>
              <a:rPr lang="de-DE" dirty="0" smtClean="0"/>
              <a:t>Leuchtstoffe</a:t>
            </a:r>
          </a:p>
          <a:p>
            <a:r>
              <a:rPr lang="de-DE" dirty="0" smtClean="0"/>
              <a:t>Filme, Bilder. Technologie zum Anfassen für die Markteinführung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368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smtClean="0"/>
              <a:t>Relevante Eigenschaften Fluoreszenz-Materialien</a:t>
            </a:r>
            <a:endParaRPr lang="de-DE" dirty="0"/>
          </a:p>
        </p:txBody>
      </p:sp>
      <p:sp>
        <p:nvSpPr>
          <p:cNvPr id="4" name="Vertikaler Textplatzhalter 3"/>
          <p:cNvSpPr>
            <a:spLocks noGrp="1"/>
          </p:cNvSpPr>
          <p:nvPr>
            <p:ph type="body" orient="vert" idx="11"/>
          </p:nvPr>
        </p:nvSpPr>
        <p:spPr>
          <a:xfrm>
            <a:off x="307976" y="1692000"/>
            <a:ext cx="4768080" cy="2844000"/>
          </a:xfrm>
        </p:spPr>
        <p:txBody>
          <a:bodyPr/>
          <a:lstStyle/>
          <a:p>
            <a:r>
              <a:rPr lang="de-DE" dirty="0" smtClean="0"/>
              <a:t>Gute </a:t>
            </a:r>
            <a:r>
              <a:rPr lang="de-DE" dirty="0"/>
              <a:t>chemische und thermische Stabilität -&gt; praktisch alle Materialien </a:t>
            </a:r>
            <a:r>
              <a:rPr lang="de-DE" dirty="0" err="1"/>
              <a:t>markierbar</a:t>
            </a:r>
            <a:r>
              <a:rPr lang="de-DE" dirty="0"/>
              <a:t>: Kunststoffe, Farben, Lacke, Klebstoffe, Gummi, Keramiken, Fasern, Textilien etc.</a:t>
            </a:r>
          </a:p>
          <a:p>
            <a:r>
              <a:rPr lang="de-DE" dirty="0" smtClean="0"/>
              <a:t>Typische </a:t>
            </a:r>
            <a:r>
              <a:rPr lang="de-DE" dirty="0"/>
              <a:t>Markerkonzentrationen in Kunststoffen: 10 – 100 ppm</a:t>
            </a:r>
          </a:p>
          <a:p>
            <a:r>
              <a:rPr lang="de-DE" dirty="0"/>
              <a:t>Zudosierung über Masterbatches, Pasten, Dispersionen</a:t>
            </a:r>
          </a:p>
        </p:txBody>
      </p:sp>
      <p:pic>
        <p:nvPicPr>
          <p:cNvPr id="12" name="Bildplatzhalter 8" descr="Bild1.png"/>
          <p:cNvPicPr>
            <a:picLocks noChangeAspect="1"/>
          </p:cNvPicPr>
          <p:nvPr/>
        </p:nvPicPr>
        <p:blipFill>
          <a:blip r:embed="rId2" cstate="print"/>
          <a:srcRect l="9861" r="9861"/>
          <a:stretch>
            <a:fillRect/>
          </a:stretch>
        </p:blipFill>
        <p:spPr>
          <a:xfrm>
            <a:off x="5616496" y="1779662"/>
            <a:ext cx="3420000" cy="23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smtClean="0"/>
              <a:t>Fluoreszenz-Marker in Kunststoffen</a:t>
            </a:r>
            <a:endParaRPr lang="de-DE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320" y="1563638"/>
            <a:ext cx="6480000" cy="313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smtClean="0"/>
              <a:t>Anwendungen</a:t>
            </a:r>
            <a:r>
              <a:rPr lang="de-DE" dirty="0"/>
              <a:t> </a:t>
            </a:r>
            <a:r>
              <a:rPr lang="de-DE" dirty="0" smtClean="0"/>
              <a:t>/ Marktbedarf</a:t>
            </a:r>
            <a:endParaRPr lang="de-DE" dirty="0"/>
          </a:p>
        </p:txBody>
      </p:sp>
      <p:sp>
        <p:nvSpPr>
          <p:cNvPr id="4" name="Vertikaler Textplatzhalter 3"/>
          <p:cNvSpPr>
            <a:spLocks noGrp="1"/>
          </p:cNvSpPr>
          <p:nvPr>
            <p:ph type="body" orient="vert" idx="11"/>
          </p:nvPr>
        </p:nvSpPr>
        <p:spPr>
          <a:xfrm>
            <a:off x="307976" y="1692000"/>
            <a:ext cx="4696072" cy="2844000"/>
          </a:xfrm>
        </p:spPr>
        <p:txBody>
          <a:bodyPr/>
          <a:lstStyle/>
          <a:p>
            <a:r>
              <a:rPr lang="de-DE" dirty="0"/>
              <a:t>Spritzgegossene &amp; extrudierte </a:t>
            </a:r>
            <a:r>
              <a:rPr lang="de-DE" dirty="0" err="1"/>
              <a:t>Polymerprodukte</a:t>
            </a:r>
            <a:r>
              <a:rPr lang="de-DE" dirty="0"/>
              <a:t>, Filamente, Filme</a:t>
            </a:r>
          </a:p>
          <a:p>
            <a:r>
              <a:rPr lang="de-DE" dirty="0"/>
              <a:t>Elastomere, Beschichtungen, Klebstoffe, Schmierstoffe, Computerchips, Keramiken</a:t>
            </a:r>
          </a:p>
          <a:p>
            <a:r>
              <a:rPr lang="de-DE" dirty="0"/>
              <a:t>Sicherheitsdokumente und –druck, Farben, Lacke</a:t>
            </a:r>
          </a:p>
          <a:p>
            <a:r>
              <a:rPr lang="de-DE" dirty="0"/>
              <a:t>Metallprodukte -&gt; Markertropfen, Marker in galvanischen und thermisch gespritzten </a:t>
            </a:r>
            <a:r>
              <a:rPr lang="de-DE" dirty="0" smtClean="0"/>
              <a:t>Schichten</a:t>
            </a:r>
            <a:endParaRPr lang="de-DE" dirty="0"/>
          </a:p>
        </p:txBody>
      </p:sp>
      <p:pic>
        <p:nvPicPr>
          <p:cNvPr id="11" name="Bildplatzhalter 6" descr="obo-fluoreszenz-2.jpg"/>
          <p:cNvPicPr>
            <a:picLocks noChangeAspect="1"/>
          </p:cNvPicPr>
          <p:nvPr/>
        </p:nvPicPr>
        <p:blipFill>
          <a:blip r:embed="rId2" cstate="print"/>
          <a:srcRect t="4178" b="4178"/>
          <a:stretch>
            <a:fillRect/>
          </a:stretch>
        </p:blipFill>
        <p:spPr>
          <a:xfrm>
            <a:off x="5652120" y="1851670"/>
            <a:ext cx="3420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smtClean="0"/>
              <a:t>Anwendungen / Marktbedarf</a:t>
            </a:r>
            <a:endParaRPr lang="de-DE" dirty="0"/>
          </a:p>
        </p:txBody>
      </p:sp>
      <p:sp>
        <p:nvSpPr>
          <p:cNvPr id="4" name="Vertikaler Textplatzhalter 3"/>
          <p:cNvSpPr>
            <a:spLocks noGrp="1"/>
          </p:cNvSpPr>
          <p:nvPr>
            <p:ph type="body" orient="vert" idx="11"/>
          </p:nvPr>
        </p:nvSpPr>
        <p:spPr>
          <a:xfrm>
            <a:off x="307976" y="1692000"/>
            <a:ext cx="4840088" cy="2844000"/>
          </a:xfrm>
        </p:spPr>
        <p:txBody>
          <a:bodyPr/>
          <a:lstStyle/>
          <a:p>
            <a:r>
              <a:rPr lang="de-DE" dirty="0" smtClean="0"/>
              <a:t>Marker</a:t>
            </a:r>
            <a:r>
              <a:rPr lang="de-DE" dirty="0"/>
              <a:t>, die den Verschleiß von Schichten und die Nutzung von Bauteilen anzeigen</a:t>
            </a:r>
          </a:p>
          <a:p>
            <a:r>
              <a:rPr lang="de-DE" dirty="0"/>
              <a:t>Marker für Produkte mit speziellen Zulassungen: Dentalkeramiken, Trinkwasserprodukte, elektrische </a:t>
            </a:r>
            <a:r>
              <a:rPr lang="de-DE" dirty="0" smtClean="0"/>
              <a:t>Schalter</a:t>
            </a:r>
          </a:p>
          <a:p>
            <a:r>
              <a:rPr lang="de-DE" dirty="0" smtClean="0"/>
              <a:t>Pfandflaschen-Authentifizierung -&gt; Messen in schneller Bewegung</a:t>
            </a:r>
          </a:p>
          <a:p>
            <a:r>
              <a:rPr lang="de-DE" dirty="0"/>
              <a:t>Fluoreszierende Marker für das schnelle Sortieren von </a:t>
            </a:r>
            <a:r>
              <a:rPr lang="de-DE" dirty="0" smtClean="0"/>
              <a:t>Kunststoffen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91630"/>
            <a:ext cx="3488640" cy="261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smtClean="0"/>
              <a:t>Referenzanwendung: Sortieren von PVC-Mahlgut</a:t>
            </a:r>
            <a:endParaRPr lang="de-DE" dirty="0"/>
          </a:p>
        </p:txBody>
      </p:sp>
      <p:sp>
        <p:nvSpPr>
          <p:cNvPr id="4" name="Vertikaler Textplatzhalter 3"/>
          <p:cNvSpPr>
            <a:spLocks noGrp="1"/>
          </p:cNvSpPr>
          <p:nvPr>
            <p:ph type="body" orient="vert" idx="11"/>
          </p:nvPr>
        </p:nvSpPr>
        <p:spPr/>
        <p:txBody>
          <a:bodyPr/>
          <a:lstStyle/>
          <a:p>
            <a:r>
              <a:rPr lang="de-DE" dirty="0"/>
              <a:t>Typische Anforderung: Branche will und muss 100% Recycling verfolgen, will sich aber neuen, innovativen Rezepturen öffnen, die getrennt recycelt und wiederverwendet werden </a:t>
            </a:r>
            <a:r>
              <a:rPr lang="de-DE" dirty="0" smtClean="0"/>
              <a:t>müssen -&gt; </a:t>
            </a:r>
            <a:r>
              <a:rPr lang="de-DE" dirty="0"/>
              <a:t>z.B. PVC mit und ohne Glasfaser</a:t>
            </a:r>
          </a:p>
          <a:p>
            <a:r>
              <a:rPr lang="de-DE" dirty="0"/>
              <a:t>Andere Sortieransätze schlugen fehl, weil das Mahlgut oder die Eigenschaftsunterschiede zu klein sind.</a:t>
            </a:r>
          </a:p>
          <a:p>
            <a:r>
              <a:rPr lang="de-DE" dirty="0"/>
              <a:t>Polysecure-Lösung: PVC mit Glasfaser wird mit einem Tracer markiert und in einer neuen Sortiermaschine vom Hauptstrom abgetrennt.</a:t>
            </a:r>
            <a:br>
              <a:rPr lang="de-DE" dirty="0"/>
            </a:br>
            <a:r>
              <a:rPr lang="de-DE" dirty="0"/>
              <a:t>-&gt; hoher Durchsatz, hohe Sortierqualität</a:t>
            </a:r>
          </a:p>
          <a:p>
            <a:r>
              <a:rPr lang="de-DE" dirty="0"/>
              <a:t>Marker bleibt und überlebt im markierten Anteil zahlreiche Extrusionen -&gt; </a:t>
            </a:r>
            <a:r>
              <a:rPr lang="de-DE" dirty="0" smtClean="0"/>
              <a:t>Markerkosten </a:t>
            </a:r>
            <a:r>
              <a:rPr lang="de-DE" dirty="0"/>
              <a:t>können über mehrere Produktzyklen umgelegt </a:t>
            </a:r>
            <a:r>
              <a:rPr lang="de-DE" dirty="0" smtClean="0"/>
              <a:t>werden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735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307976" y="1269773"/>
            <a:ext cx="8836024" cy="293865"/>
          </a:xfrm>
        </p:spPr>
        <p:txBody>
          <a:bodyPr/>
          <a:lstStyle/>
          <a:p>
            <a:r>
              <a:rPr lang="de-DE" dirty="0" smtClean="0"/>
              <a:t>Referenzanwendung: Sortieren von PVC-Mahlgut / technische Daten Sortiermaschine</a:t>
            </a:r>
            <a:endParaRPr lang="de-DE" dirty="0"/>
          </a:p>
        </p:txBody>
      </p:sp>
      <p:sp>
        <p:nvSpPr>
          <p:cNvPr id="4" name="Vertikaler Textplatzhalter 3"/>
          <p:cNvSpPr>
            <a:spLocks noGrp="1"/>
          </p:cNvSpPr>
          <p:nvPr>
            <p:ph type="body" orient="vert" idx="11"/>
          </p:nvPr>
        </p:nvSpPr>
        <p:spPr/>
        <p:txBody>
          <a:bodyPr/>
          <a:lstStyle/>
          <a:p>
            <a:r>
              <a:rPr lang="de-DE" dirty="0"/>
              <a:t>Größe: 4 x 3 x 3 m, Bandbreite: 1m</a:t>
            </a:r>
          </a:p>
          <a:p>
            <a:r>
              <a:rPr lang="de-DE" dirty="0"/>
              <a:t>Bandgeschwindigkeit</a:t>
            </a:r>
            <a:r>
              <a:rPr lang="de-DE" dirty="0" smtClean="0"/>
              <a:t>: </a:t>
            </a:r>
            <a:r>
              <a:rPr lang="de-DE" dirty="0"/>
              <a:t>3 m/sec</a:t>
            </a:r>
          </a:p>
          <a:p>
            <a:r>
              <a:rPr lang="de-DE" dirty="0"/>
              <a:t>Materialdurchsatz: </a:t>
            </a:r>
            <a:r>
              <a:rPr lang="de-DE" dirty="0" smtClean="0"/>
              <a:t>1,5 </a:t>
            </a:r>
            <a:r>
              <a:rPr lang="de-DE" dirty="0"/>
              <a:t>– </a:t>
            </a:r>
            <a:r>
              <a:rPr lang="de-DE" dirty="0" smtClean="0"/>
              <a:t>2 </a:t>
            </a:r>
            <a:r>
              <a:rPr lang="de-DE" dirty="0"/>
              <a:t>to/h</a:t>
            </a:r>
          </a:p>
          <a:p>
            <a:r>
              <a:rPr lang="de-DE" dirty="0"/>
              <a:t>Zeitskala Erkennung, Ausblasen: Millisekunden</a:t>
            </a:r>
          </a:p>
          <a:p>
            <a:r>
              <a:rPr lang="de-DE" dirty="0"/>
              <a:t>~8 Mio. Prüfungen pro Sekunde, bis zu 10.000 Blasvorgänge pro Sekunde</a:t>
            </a:r>
          </a:p>
          <a:p>
            <a:r>
              <a:rPr lang="de-DE" dirty="0"/>
              <a:t>Sortierqualität: </a:t>
            </a:r>
            <a:r>
              <a:rPr lang="de-DE" dirty="0" smtClean="0"/>
              <a:t>von 10% Verunreinigung auf &lt; 1% Verunreinigung in einem Durchlauf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59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0117 Template Polysecure ppt JM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111118_Polysecure_english_presentation_Version_01_EK</Template>
  <TotalTime>0</TotalTime>
  <Words>833</Words>
  <Application>Microsoft Office PowerPoint</Application>
  <PresentationFormat>Bildschirmpräsentation (16:9)</PresentationFormat>
  <Paragraphs>79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Calibri</vt:lpstr>
      <vt:lpstr>Symbol</vt:lpstr>
      <vt:lpstr>Times</vt:lpstr>
      <vt:lpstr>Univers CE 55 Medium</vt:lpstr>
      <vt:lpstr>140117 Template Polysecure ppt JM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Jochen Moesslein</dc:creator>
  <cp:lastModifiedBy>Posthumus</cp:lastModifiedBy>
  <cp:revision>1723</cp:revision>
  <cp:lastPrinted>2009-08-25T10:59:31Z</cp:lastPrinted>
  <dcterms:created xsi:type="dcterms:W3CDTF">2011-11-19T07:49:29Z</dcterms:created>
  <dcterms:modified xsi:type="dcterms:W3CDTF">2017-05-24T10:44:04Z</dcterms:modified>
</cp:coreProperties>
</file>